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3" r:id="rId7"/>
    <p:sldId id="334" r:id="rId8"/>
    <p:sldId id="298" r:id="rId9"/>
    <p:sldId id="262" r:id="rId10"/>
    <p:sldId id="335" r:id="rId11"/>
    <p:sldId id="337" r:id="rId12"/>
    <p:sldId id="264" r:id="rId13"/>
    <p:sldId id="338" r:id="rId14"/>
    <p:sldId id="265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3" r:id="rId43"/>
    <p:sldId id="324" r:id="rId44"/>
    <p:sldId id="288" r:id="rId45"/>
    <p:sldId id="289" r:id="rId46"/>
    <p:sldId id="320" r:id="rId47"/>
    <p:sldId id="274" r:id="rId48"/>
    <p:sldId id="275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95" d="100"/>
          <a:sy n="95" d="100"/>
        </p:scale>
        <p:origin x="145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7F71DD-CEDF-473D-AC46-72F6570F96E5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60F7093-8C49-4CEC-B68F-1B89A2557E11}">
      <dgm:prSet phldrT="[Text]" custT="1"/>
      <dgm:spPr/>
      <dgm:t>
        <a:bodyPr/>
        <a:lstStyle/>
        <a:p>
          <a:r>
            <a:rPr lang="en-GB" sz="1600" dirty="0" err="1"/>
            <a:t>requests.get</a:t>
          </a:r>
          <a:r>
            <a:rPr lang="en-GB" sz="1600" dirty="0"/>
            <a:t>(</a:t>
          </a:r>
          <a:r>
            <a:rPr lang="en-GB" sz="1600" dirty="0" err="1"/>
            <a:t>spacex_url</a:t>
          </a:r>
          <a:r>
            <a:rPr lang="en-GB" sz="1600" dirty="0"/>
            <a:t>) </a:t>
          </a:r>
        </a:p>
      </dgm:t>
    </dgm:pt>
    <dgm:pt modelId="{92D3B4FD-ECB5-46F3-A846-575FF1208142}" type="parTrans" cxnId="{083DEA96-52DA-4F75-974C-8E8FF9EFB838}">
      <dgm:prSet/>
      <dgm:spPr/>
      <dgm:t>
        <a:bodyPr/>
        <a:lstStyle/>
        <a:p>
          <a:endParaRPr lang="en-GB" sz="3200"/>
        </a:p>
      </dgm:t>
    </dgm:pt>
    <dgm:pt modelId="{0AA9DD82-AB8C-4B14-814D-041DC0F2837B}" type="sibTrans" cxnId="{083DEA96-52DA-4F75-974C-8E8FF9EFB838}">
      <dgm:prSet custT="1"/>
      <dgm:spPr/>
      <dgm:t>
        <a:bodyPr/>
        <a:lstStyle/>
        <a:p>
          <a:endParaRPr lang="en-GB" sz="1200"/>
        </a:p>
      </dgm:t>
    </dgm:pt>
    <dgm:pt modelId="{1E4DC8ED-B804-43DB-92D8-E4C73A1E075B}">
      <dgm:prSet phldrT="[Text]" custT="1"/>
      <dgm:spPr/>
      <dgm:t>
        <a:bodyPr/>
        <a:lstStyle/>
        <a:p>
          <a:r>
            <a:rPr lang="en-GB" sz="1600" dirty="0" err="1"/>
            <a:t>pd.json_normalize</a:t>
          </a:r>
          <a:r>
            <a:rPr lang="en-GB" sz="1600" dirty="0"/>
            <a:t>(response)</a:t>
          </a:r>
        </a:p>
      </dgm:t>
    </dgm:pt>
    <dgm:pt modelId="{63802E5D-3F2D-4A98-81C5-65CEBCCB1ED3}" type="parTrans" cxnId="{3300826A-9513-49F8-B24F-61EF0232D0B5}">
      <dgm:prSet/>
      <dgm:spPr/>
      <dgm:t>
        <a:bodyPr/>
        <a:lstStyle/>
        <a:p>
          <a:endParaRPr lang="en-GB" sz="3200"/>
        </a:p>
      </dgm:t>
    </dgm:pt>
    <dgm:pt modelId="{ABEFAF5F-1A1B-411B-B422-7112DF5E4A89}" type="sibTrans" cxnId="{3300826A-9513-49F8-B24F-61EF0232D0B5}">
      <dgm:prSet custT="1"/>
      <dgm:spPr/>
      <dgm:t>
        <a:bodyPr/>
        <a:lstStyle/>
        <a:p>
          <a:endParaRPr lang="en-GB" sz="1200"/>
        </a:p>
      </dgm:t>
    </dgm:pt>
    <dgm:pt modelId="{3C974FA5-7D96-44A7-95E0-FFD322B3B3AC}">
      <dgm:prSet phldrT="[Text]" custT="1"/>
      <dgm:spPr/>
      <dgm:t>
        <a:bodyPr/>
        <a:lstStyle/>
        <a:p>
          <a:r>
            <a:rPr lang="en-GB" sz="1600" dirty="0" err="1"/>
            <a:t>getBoosterVersion</a:t>
          </a:r>
          <a:r>
            <a:rPr lang="en-GB" sz="1600" dirty="0"/>
            <a:t>(), </a:t>
          </a:r>
          <a:r>
            <a:rPr lang="en-GB" sz="1600" dirty="0" err="1"/>
            <a:t>getLaunchSite</a:t>
          </a:r>
          <a:r>
            <a:rPr lang="en-GB" sz="1600" dirty="0"/>
            <a:t>(), </a:t>
          </a:r>
          <a:r>
            <a:rPr lang="en-GB" sz="1600" dirty="0" err="1"/>
            <a:t>getPayloadData</a:t>
          </a:r>
          <a:r>
            <a:rPr lang="en-GB" sz="1600" dirty="0"/>
            <a:t>(), </a:t>
          </a:r>
          <a:r>
            <a:rPr lang="en-GB" sz="1600" dirty="0" err="1"/>
            <a:t>getCoreData</a:t>
          </a:r>
          <a:r>
            <a:rPr lang="en-GB" sz="1600" dirty="0"/>
            <a:t>()</a:t>
          </a:r>
        </a:p>
      </dgm:t>
    </dgm:pt>
    <dgm:pt modelId="{E2B4EE92-42DA-4612-9449-E821087C76A4}" type="parTrans" cxnId="{BDF62F80-EFD6-4FEB-80E2-257FBD1C4774}">
      <dgm:prSet/>
      <dgm:spPr/>
      <dgm:t>
        <a:bodyPr/>
        <a:lstStyle/>
        <a:p>
          <a:endParaRPr lang="en-GB" sz="3200"/>
        </a:p>
      </dgm:t>
    </dgm:pt>
    <dgm:pt modelId="{C5E7F888-C5C8-47D6-8242-C7004D99038B}" type="sibTrans" cxnId="{BDF62F80-EFD6-4FEB-80E2-257FBD1C4774}">
      <dgm:prSet custT="1"/>
      <dgm:spPr/>
      <dgm:t>
        <a:bodyPr/>
        <a:lstStyle/>
        <a:p>
          <a:endParaRPr lang="en-GB" sz="1200"/>
        </a:p>
      </dgm:t>
    </dgm:pt>
    <dgm:pt modelId="{E9D8D02F-46DB-4FDE-8AA7-6A1A0AB63845}">
      <dgm:prSet phldrT="[Text]" custT="1"/>
      <dgm:spPr/>
      <dgm:t>
        <a:bodyPr/>
        <a:lstStyle/>
        <a:p>
          <a:r>
            <a:rPr lang="en-GB" sz="1600" dirty="0" err="1"/>
            <a:t>Df</a:t>
          </a:r>
          <a:r>
            <a:rPr lang="en-GB" sz="1600" dirty="0"/>
            <a:t>[</a:t>
          </a:r>
          <a:r>
            <a:rPr lang="en-GB" sz="1600" dirty="0" err="1"/>
            <a:t>df</a:t>
          </a:r>
          <a:r>
            <a:rPr lang="en-GB" sz="1600" dirty="0"/>
            <a:t>[‘</a:t>
          </a:r>
          <a:r>
            <a:rPr lang="en-GB" sz="1600" dirty="0" err="1"/>
            <a:t>BoosterVersion</a:t>
          </a:r>
          <a:r>
            <a:rPr lang="en-GB" sz="1600" dirty="0"/>
            <a:t>’] == ‘Falcon 9’</a:t>
          </a:r>
        </a:p>
      </dgm:t>
    </dgm:pt>
    <dgm:pt modelId="{0F4D0927-3E66-4CD6-9FED-CF94381E685E}" type="parTrans" cxnId="{DF39A3F2-DF5A-4F71-B15A-F5BA9F478243}">
      <dgm:prSet/>
      <dgm:spPr/>
      <dgm:t>
        <a:bodyPr/>
        <a:lstStyle/>
        <a:p>
          <a:endParaRPr lang="en-GB" sz="3200"/>
        </a:p>
      </dgm:t>
    </dgm:pt>
    <dgm:pt modelId="{358CA41B-0E7A-4364-8F0B-67EA1ED71520}" type="sibTrans" cxnId="{DF39A3F2-DF5A-4F71-B15A-F5BA9F478243}">
      <dgm:prSet custT="1"/>
      <dgm:spPr/>
      <dgm:t>
        <a:bodyPr/>
        <a:lstStyle/>
        <a:p>
          <a:endParaRPr lang="en-GB" sz="1200"/>
        </a:p>
      </dgm:t>
    </dgm:pt>
    <dgm:pt modelId="{596C4CEF-531F-4E9B-AD79-DB2624A1512F}">
      <dgm:prSet phldrT="[Text]" custT="1"/>
      <dgm:spPr/>
      <dgm:t>
        <a:bodyPr/>
        <a:lstStyle/>
        <a:p>
          <a:r>
            <a:rPr lang="en-GB" sz="1600" dirty="0" err="1"/>
            <a:t>df</a:t>
          </a:r>
          <a:r>
            <a:rPr lang="en-GB" sz="1600" dirty="0"/>
            <a:t>[‘</a:t>
          </a:r>
          <a:r>
            <a:rPr lang="en-GB" sz="1600" dirty="0" err="1"/>
            <a:t>PayloadMass</a:t>
          </a:r>
          <a:r>
            <a:rPr lang="en-GB" sz="1600" dirty="0"/>
            <a:t>’].mean()</a:t>
          </a:r>
        </a:p>
      </dgm:t>
    </dgm:pt>
    <dgm:pt modelId="{8975437D-4E89-4FA1-A052-931E967CCEBE}" type="parTrans" cxnId="{9DAF9D97-746B-4677-BC46-3632446DC050}">
      <dgm:prSet/>
      <dgm:spPr/>
      <dgm:t>
        <a:bodyPr/>
        <a:lstStyle/>
        <a:p>
          <a:endParaRPr lang="en-GB" sz="3200"/>
        </a:p>
      </dgm:t>
    </dgm:pt>
    <dgm:pt modelId="{7D651B01-9F3F-49F8-9630-A79DA6859241}" type="sibTrans" cxnId="{9DAF9D97-746B-4677-BC46-3632446DC050}">
      <dgm:prSet/>
      <dgm:spPr/>
      <dgm:t>
        <a:bodyPr/>
        <a:lstStyle/>
        <a:p>
          <a:endParaRPr lang="en-GB" sz="3200"/>
        </a:p>
      </dgm:t>
    </dgm:pt>
    <dgm:pt modelId="{E3978C3B-13FB-4986-8A6C-379968730226}" type="pres">
      <dgm:prSet presAssocID="{9B7F71DD-CEDF-473D-AC46-72F6570F96E5}" presName="diagram" presStyleCnt="0">
        <dgm:presLayoutVars>
          <dgm:dir/>
          <dgm:resizeHandles val="exact"/>
        </dgm:presLayoutVars>
      </dgm:prSet>
      <dgm:spPr/>
    </dgm:pt>
    <dgm:pt modelId="{A49400F6-7CF0-4E4A-A872-FBB102DC7B04}" type="pres">
      <dgm:prSet presAssocID="{E60F7093-8C49-4CEC-B68F-1B89A2557E11}" presName="node" presStyleLbl="node1" presStyleIdx="0" presStyleCnt="5" custScaleX="135192" custScaleY="42959" custLinFactX="-68665" custLinFactNeighborX="-100000" custLinFactNeighborY="-851">
        <dgm:presLayoutVars>
          <dgm:bulletEnabled val="1"/>
        </dgm:presLayoutVars>
      </dgm:prSet>
      <dgm:spPr/>
    </dgm:pt>
    <dgm:pt modelId="{3E918D94-CBA1-4AF9-BDC6-487D615CD78C}" type="pres">
      <dgm:prSet presAssocID="{0AA9DD82-AB8C-4B14-814D-041DC0F2837B}" presName="sibTrans" presStyleLbl="sibTrans2D1" presStyleIdx="0" presStyleCnt="4"/>
      <dgm:spPr/>
    </dgm:pt>
    <dgm:pt modelId="{8F85E8EF-A5A9-4BAB-93D5-DF68CDE17905}" type="pres">
      <dgm:prSet presAssocID="{0AA9DD82-AB8C-4B14-814D-041DC0F2837B}" presName="connectorText" presStyleLbl="sibTrans2D1" presStyleIdx="0" presStyleCnt="4"/>
      <dgm:spPr/>
    </dgm:pt>
    <dgm:pt modelId="{C6D43D14-FEF7-48A6-BADB-78FAF50FB79D}" type="pres">
      <dgm:prSet presAssocID="{1E4DC8ED-B804-43DB-92D8-E4C73A1E075B}" presName="node" presStyleLbl="node1" presStyleIdx="1" presStyleCnt="5" custScaleX="105158" custScaleY="43441">
        <dgm:presLayoutVars>
          <dgm:bulletEnabled val="1"/>
        </dgm:presLayoutVars>
      </dgm:prSet>
      <dgm:spPr/>
    </dgm:pt>
    <dgm:pt modelId="{8A2702B7-2D60-44F3-90CF-C8CE5C3FC8AF}" type="pres">
      <dgm:prSet presAssocID="{ABEFAF5F-1A1B-411B-B422-7112DF5E4A89}" presName="sibTrans" presStyleLbl="sibTrans2D1" presStyleIdx="1" presStyleCnt="4"/>
      <dgm:spPr/>
    </dgm:pt>
    <dgm:pt modelId="{FD9F7CF3-FEC7-4DFB-ADD6-DA190FF945A6}" type="pres">
      <dgm:prSet presAssocID="{ABEFAF5F-1A1B-411B-B422-7112DF5E4A89}" presName="connectorText" presStyleLbl="sibTrans2D1" presStyleIdx="1" presStyleCnt="4"/>
      <dgm:spPr/>
    </dgm:pt>
    <dgm:pt modelId="{ADC7E0D2-214C-4147-B51F-8589CFB9BFD3}" type="pres">
      <dgm:prSet presAssocID="{3C974FA5-7D96-44A7-95E0-FFD322B3B3AC}" presName="node" presStyleLbl="node1" presStyleIdx="2" presStyleCnt="5" custScaleX="105289" custLinFactNeighborX="1666" custLinFactNeighborY="-22896">
        <dgm:presLayoutVars>
          <dgm:bulletEnabled val="1"/>
        </dgm:presLayoutVars>
      </dgm:prSet>
      <dgm:spPr/>
    </dgm:pt>
    <dgm:pt modelId="{59E5C9DE-7D2A-4BB8-96A1-0A8546C32819}" type="pres">
      <dgm:prSet presAssocID="{C5E7F888-C5C8-47D6-8242-C7004D99038B}" presName="sibTrans" presStyleLbl="sibTrans2D1" presStyleIdx="2" presStyleCnt="4"/>
      <dgm:spPr/>
    </dgm:pt>
    <dgm:pt modelId="{7FFB98EE-DF83-4EA8-9313-FEB5BA2373D3}" type="pres">
      <dgm:prSet presAssocID="{C5E7F888-C5C8-47D6-8242-C7004D99038B}" presName="connectorText" presStyleLbl="sibTrans2D1" presStyleIdx="2" presStyleCnt="4"/>
      <dgm:spPr/>
    </dgm:pt>
    <dgm:pt modelId="{B2F30A77-A399-4EBA-92C7-5B48ADC5F2AB}" type="pres">
      <dgm:prSet presAssocID="{E9D8D02F-46DB-4FDE-8AA7-6A1A0AB63845}" presName="node" presStyleLbl="node1" presStyleIdx="3" presStyleCnt="5" custScaleX="137543" custScaleY="50476" custLinFactNeighborX="-7097" custLinFactNeighborY="-21541">
        <dgm:presLayoutVars>
          <dgm:bulletEnabled val="1"/>
        </dgm:presLayoutVars>
      </dgm:prSet>
      <dgm:spPr/>
    </dgm:pt>
    <dgm:pt modelId="{84296DFE-6985-4766-A0A6-2BC20AFA53D8}" type="pres">
      <dgm:prSet presAssocID="{358CA41B-0E7A-4364-8F0B-67EA1ED71520}" presName="sibTrans" presStyleLbl="sibTrans2D1" presStyleIdx="3" presStyleCnt="4"/>
      <dgm:spPr/>
    </dgm:pt>
    <dgm:pt modelId="{C8470FC4-B9FD-4545-95C5-7540498CE7B5}" type="pres">
      <dgm:prSet presAssocID="{358CA41B-0E7A-4364-8F0B-67EA1ED71520}" presName="connectorText" presStyleLbl="sibTrans2D1" presStyleIdx="3" presStyleCnt="4"/>
      <dgm:spPr/>
    </dgm:pt>
    <dgm:pt modelId="{8B8A7934-BE80-45E4-8614-D924B6FCFFC8}" type="pres">
      <dgm:prSet presAssocID="{596C4CEF-531F-4E9B-AD79-DB2624A1512F}" presName="node" presStyleLbl="node1" presStyleIdx="4" presStyleCnt="5" custScaleX="137753" custScaleY="48739" custLinFactNeighborX="-20" custLinFactNeighborY="-42972">
        <dgm:presLayoutVars>
          <dgm:bulletEnabled val="1"/>
        </dgm:presLayoutVars>
      </dgm:prSet>
      <dgm:spPr/>
    </dgm:pt>
  </dgm:ptLst>
  <dgm:cxnLst>
    <dgm:cxn modelId="{3AA2F004-70D2-4FFA-BD46-F27360BBFDC5}" type="presOf" srcId="{ABEFAF5F-1A1B-411B-B422-7112DF5E4A89}" destId="{FD9F7CF3-FEC7-4DFB-ADD6-DA190FF945A6}" srcOrd="1" destOrd="0" presId="urn:microsoft.com/office/officeart/2005/8/layout/process5"/>
    <dgm:cxn modelId="{B44DCA19-6AA1-4F6D-8023-384DDD2FD440}" type="presOf" srcId="{0AA9DD82-AB8C-4B14-814D-041DC0F2837B}" destId="{8F85E8EF-A5A9-4BAB-93D5-DF68CDE17905}" srcOrd="1" destOrd="0" presId="urn:microsoft.com/office/officeart/2005/8/layout/process5"/>
    <dgm:cxn modelId="{43FA7F1B-D3B8-45D2-AA81-3E920297C830}" type="presOf" srcId="{ABEFAF5F-1A1B-411B-B422-7112DF5E4A89}" destId="{8A2702B7-2D60-44F3-90CF-C8CE5C3FC8AF}" srcOrd="0" destOrd="0" presId="urn:microsoft.com/office/officeart/2005/8/layout/process5"/>
    <dgm:cxn modelId="{35873734-39DD-4D87-8BCD-847CFF8C33C2}" type="presOf" srcId="{0AA9DD82-AB8C-4B14-814D-041DC0F2837B}" destId="{3E918D94-CBA1-4AF9-BDC6-487D615CD78C}" srcOrd="0" destOrd="0" presId="urn:microsoft.com/office/officeart/2005/8/layout/process5"/>
    <dgm:cxn modelId="{D492F339-C6FF-43B8-BDD2-D2F050BA1A3F}" type="presOf" srcId="{3C974FA5-7D96-44A7-95E0-FFD322B3B3AC}" destId="{ADC7E0D2-214C-4147-B51F-8589CFB9BFD3}" srcOrd="0" destOrd="0" presId="urn:microsoft.com/office/officeart/2005/8/layout/process5"/>
    <dgm:cxn modelId="{CC6C7F5B-A8ED-49EB-874F-8EB8C0BFF99D}" type="presOf" srcId="{1E4DC8ED-B804-43DB-92D8-E4C73A1E075B}" destId="{C6D43D14-FEF7-48A6-BADB-78FAF50FB79D}" srcOrd="0" destOrd="0" presId="urn:microsoft.com/office/officeart/2005/8/layout/process5"/>
    <dgm:cxn modelId="{1B137460-B2A1-4DC1-8FD2-3069FA314829}" type="presOf" srcId="{E60F7093-8C49-4CEC-B68F-1B89A2557E11}" destId="{A49400F6-7CF0-4E4A-A872-FBB102DC7B04}" srcOrd="0" destOrd="0" presId="urn:microsoft.com/office/officeart/2005/8/layout/process5"/>
    <dgm:cxn modelId="{92E21D68-CCA9-4ED4-86CD-E2C8D4CB8043}" type="presOf" srcId="{358CA41B-0E7A-4364-8F0B-67EA1ED71520}" destId="{C8470FC4-B9FD-4545-95C5-7540498CE7B5}" srcOrd="1" destOrd="0" presId="urn:microsoft.com/office/officeart/2005/8/layout/process5"/>
    <dgm:cxn modelId="{3300826A-9513-49F8-B24F-61EF0232D0B5}" srcId="{9B7F71DD-CEDF-473D-AC46-72F6570F96E5}" destId="{1E4DC8ED-B804-43DB-92D8-E4C73A1E075B}" srcOrd="1" destOrd="0" parTransId="{63802E5D-3F2D-4A98-81C5-65CEBCCB1ED3}" sibTransId="{ABEFAF5F-1A1B-411B-B422-7112DF5E4A89}"/>
    <dgm:cxn modelId="{BDF62F80-EFD6-4FEB-80E2-257FBD1C4774}" srcId="{9B7F71DD-CEDF-473D-AC46-72F6570F96E5}" destId="{3C974FA5-7D96-44A7-95E0-FFD322B3B3AC}" srcOrd="2" destOrd="0" parTransId="{E2B4EE92-42DA-4612-9449-E821087C76A4}" sibTransId="{C5E7F888-C5C8-47D6-8242-C7004D99038B}"/>
    <dgm:cxn modelId="{083DEA96-52DA-4F75-974C-8E8FF9EFB838}" srcId="{9B7F71DD-CEDF-473D-AC46-72F6570F96E5}" destId="{E60F7093-8C49-4CEC-B68F-1B89A2557E11}" srcOrd="0" destOrd="0" parTransId="{92D3B4FD-ECB5-46F3-A846-575FF1208142}" sibTransId="{0AA9DD82-AB8C-4B14-814D-041DC0F2837B}"/>
    <dgm:cxn modelId="{9DAF9D97-746B-4677-BC46-3632446DC050}" srcId="{9B7F71DD-CEDF-473D-AC46-72F6570F96E5}" destId="{596C4CEF-531F-4E9B-AD79-DB2624A1512F}" srcOrd="4" destOrd="0" parTransId="{8975437D-4E89-4FA1-A052-931E967CCEBE}" sibTransId="{7D651B01-9F3F-49F8-9630-A79DA6859241}"/>
    <dgm:cxn modelId="{C67C5599-FB91-434C-A669-21E9531E769E}" type="presOf" srcId="{9B7F71DD-CEDF-473D-AC46-72F6570F96E5}" destId="{E3978C3B-13FB-4986-8A6C-379968730226}" srcOrd="0" destOrd="0" presId="urn:microsoft.com/office/officeart/2005/8/layout/process5"/>
    <dgm:cxn modelId="{8D6E9DA4-CAB9-4216-91F0-C839BF171E88}" type="presOf" srcId="{C5E7F888-C5C8-47D6-8242-C7004D99038B}" destId="{59E5C9DE-7D2A-4BB8-96A1-0A8546C32819}" srcOrd="0" destOrd="0" presId="urn:microsoft.com/office/officeart/2005/8/layout/process5"/>
    <dgm:cxn modelId="{245F3EB5-DAB1-4CD7-B382-EDF7C6B78889}" type="presOf" srcId="{358CA41B-0E7A-4364-8F0B-67EA1ED71520}" destId="{84296DFE-6985-4766-A0A6-2BC20AFA53D8}" srcOrd="0" destOrd="0" presId="urn:microsoft.com/office/officeart/2005/8/layout/process5"/>
    <dgm:cxn modelId="{198EBCC9-D999-4E39-B6A6-FA65FEDCFF2F}" type="presOf" srcId="{596C4CEF-531F-4E9B-AD79-DB2624A1512F}" destId="{8B8A7934-BE80-45E4-8614-D924B6FCFFC8}" srcOrd="0" destOrd="0" presId="urn:microsoft.com/office/officeart/2005/8/layout/process5"/>
    <dgm:cxn modelId="{114649D2-552D-4CF0-B47A-64124847C71D}" type="presOf" srcId="{C5E7F888-C5C8-47D6-8242-C7004D99038B}" destId="{7FFB98EE-DF83-4EA8-9313-FEB5BA2373D3}" srcOrd="1" destOrd="0" presId="urn:microsoft.com/office/officeart/2005/8/layout/process5"/>
    <dgm:cxn modelId="{AFEB66E7-12E2-47F7-ABD1-3705E8B45BD4}" type="presOf" srcId="{E9D8D02F-46DB-4FDE-8AA7-6A1A0AB63845}" destId="{B2F30A77-A399-4EBA-92C7-5B48ADC5F2AB}" srcOrd="0" destOrd="0" presId="urn:microsoft.com/office/officeart/2005/8/layout/process5"/>
    <dgm:cxn modelId="{DF39A3F2-DF5A-4F71-B15A-F5BA9F478243}" srcId="{9B7F71DD-CEDF-473D-AC46-72F6570F96E5}" destId="{E9D8D02F-46DB-4FDE-8AA7-6A1A0AB63845}" srcOrd="3" destOrd="0" parTransId="{0F4D0927-3E66-4CD6-9FED-CF94381E685E}" sibTransId="{358CA41B-0E7A-4364-8F0B-67EA1ED71520}"/>
    <dgm:cxn modelId="{E6990513-9330-4BA9-9BB0-BFE42FDC6DBB}" type="presParOf" srcId="{E3978C3B-13FB-4986-8A6C-379968730226}" destId="{A49400F6-7CF0-4E4A-A872-FBB102DC7B04}" srcOrd="0" destOrd="0" presId="urn:microsoft.com/office/officeart/2005/8/layout/process5"/>
    <dgm:cxn modelId="{CD849D50-2788-4E6A-8D06-F91D59B7C509}" type="presParOf" srcId="{E3978C3B-13FB-4986-8A6C-379968730226}" destId="{3E918D94-CBA1-4AF9-BDC6-487D615CD78C}" srcOrd="1" destOrd="0" presId="urn:microsoft.com/office/officeart/2005/8/layout/process5"/>
    <dgm:cxn modelId="{BC700912-BC57-410B-B8A1-6959666EF29C}" type="presParOf" srcId="{3E918D94-CBA1-4AF9-BDC6-487D615CD78C}" destId="{8F85E8EF-A5A9-4BAB-93D5-DF68CDE17905}" srcOrd="0" destOrd="0" presId="urn:microsoft.com/office/officeart/2005/8/layout/process5"/>
    <dgm:cxn modelId="{BF71476E-8397-4956-93F5-823FA2E4E4D0}" type="presParOf" srcId="{E3978C3B-13FB-4986-8A6C-379968730226}" destId="{C6D43D14-FEF7-48A6-BADB-78FAF50FB79D}" srcOrd="2" destOrd="0" presId="urn:microsoft.com/office/officeart/2005/8/layout/process5"/>
    <dgm:cxn modelId="{6FF30C45-EE78-48BF-824F-447D4296C787}" type="presParOf" srcId="{E3978C3B-13FB-4986-8A6C-379968730226}" destId="{8A2702B7-2D60-44F3-90CF-C8CE5C3FC8AF}" srcOrd="3" destOrd="0" presId="urn:microsoft.com/office/officeart/2005/8/layout/process5"/>
    <dgm:cxn modelId="{7C8A8A12-114F-40BE-B03E-208418D14C00}" type="presParOf" srcId="{8A2702B7-2D60-44F3-90CF-C8CE5C3FC8AF}" destId="{FD9F7CF3-FEC7-4DFB-ADD6-DA190FF945A6}" srcOrd="0" destOrd="0" presId="urn:microsoft.com/office/officeart/2005/8/layout/process5"/>
    <dgm:cxn modelId="{E64FAEE0-8E97-4730-8CFD-15BFD9DA08B1}" type="presParOf" srcId="{E3978C3B-13FB-4986-8A6C-379968730226}" destId="{ADC7E0D2-214C-4147-B51F-8589CFB9BFD3}" srcOrd="4" destOrd="0" presId="urn:microsoft.com/office/officeart/2005/8/layout/process5"/>
    <dgm:cxn modelId="{D6DE8C4A-EB2E-4F21-8911-44D56217D583}" type="presParOf" srcId="{E3978C3B-13FB-4986-8A6C-379968730226}" destId="{59E5C9DE-7D2A-4BB8-96A1-0A8546C32819}" srcOrd="5" destOrd="0" presId="urn:microsoft.com/office/officeart/2005/8/layout/process5"/>
    <dgm:cxn modelId="{652D749D-E1EA-4F1D-A25D-02F931E92EEC}" type="presParOf" srcId="{59E5C9DE-7D2A-4BB8-96A1-0A8546C32819}" destId="{7FFB98EE-DF83-4EA8-9313-FEB5BA2373D3}" srcOrd="0" destOrd="0" presId="urn:microsoft.com/office/officeart/2005/8/layout/process5"/>
    <dgm:cxn modelId="{0CC09FE0-D7D1-43E9-B1B6-DB24E4180B24}" type="presParOf" srcId="{E3978C3B-13FB-4986-8A6C-379968730226}" destId="{B2F30A77-A399-4EBA-92C7-5B48ADC5F2AB}" srcOrd="6" destOrd="0" presId="urn:microsoft.com/office/officeart/2005/8/layout/process5"/>
    <dgm:cxn modelId="{9297B02C-991B-4789-8040-6E34107EFE8A}" type="presParOf" srcId="{E3978C3B-13FB-4986-8A6C-379968730226}" destId="{84296DFE-6985-4766-A0A6-2BC20AFA53D8}" srcOrd="7" destOrd="0" presId="urn:microsoft.com/office/officeart/2005/8/layout/process5"/>
    <dgm:cxn modelId="{6655D92C-6663-442B-B366-131B9F32DBD6}" type="presParOf" srcId="{84296DFE-6985-4766-A0A6-2BC20AFA53D8}" destId="{C8470FC4-B9FD-4545-95C5-7540498CE7B5}" srcOrd="0" destOrd="0" presId="urn:microsoft.com/office/officeart/2005/8/layout/process5"/>
    <dgm:cxn modelId="{3A424862-3AE4-48D5-89FE-1C9C058BB578}" type="presParOf" srcId="{E3978C3B-13FB-4986-8A6C-379968730226}" destId="{8B8A7934-BE80-45E4-8614-D924B6FCFFC8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7F71DD-CEDF-473D-AC46-72F6570F96E5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60F7093-8C49-4CEC-B68F-1B89A2557E11}">
      <dgm:prSet phldrT="[Text]" custT="1"/>
      <dgm:spPr/>
      <dgm:t>
        <a:bodyPr/>
        <a:lstStyle/>
        <a:p>
          <a:r>
            <a:rPr lang="en-GB" sz="1600" dirty="0" err="1"/>
            <a:t>requests.get</a:t>
          </a:r>
          <a:r>
            <a:rPr lang="en-GB" sz="1600" dirty="0"/>
            <a:t>(</a:t>
          </a:r>
          <a:r>
            <a:rPr lang="en-GB" sz="1600" dirty="0" err="1"/>
            <a:t>wiki_url</a:t>
          </a:r>
          <a:r>
            <a:rPr lang="en-GB" sz="1600" dirty="0"/>
            <a:t>).text </a:t>
          </a:r>
        </a:p>
      </dgm:t>
    </dgm:pt>
    <dgm:pt modelId="{92D3B4FD-ECB5-46F3-A846-575FF1208142}" type="parTrans" cxnId="{083DEA96-52DA-4F75-974C-8E8FF9EFB838}">
      <dgm:prSet/>
      <dgm:spPr/>
      <dgm:t>
        <a:bodyPr/>
        <a:lstStyle/>
        <a:p>
          <a:endParaRPr lang="en-GB" sz="3200"/>
        </a:p>
      </dgm:t>
    </dgm:pt>
    <dgm:pt modelId="{0AA9DD82-AB8C-4B14-814D-041DC0F2837B}" type="sibTrans" cxnId="{083DEA96-52DA-4F75-974C-8E8FF9EFB838}">
      <dgm:prSet custT="1"/>
      <dgm:spPr/>
      <dgm:t>
        <a:bodyPr/>
        <a:lstStyle/>
        <a:p>
          <a:endParaRPr lang="en-GB" sz="1200"/>
        </a:p>
      </dgm:t>
    </dgm:pt>
    <dgm:pt modelId="{828943C2-A1C4-45A5-9C3A-4AD211046735}">
      <dgm:prSet phldrT="[Text]" custT="1"/>
      <dgm:spPr/>
      <dgm:t>
        <a:bodyPr/>
        <a:lstStyle/>
        <a:p>
          <a:r>
            <a:rPr lang="en-GB" sz="1600" dirty="0" err="1"/>
            <a:t>html_table.find_all</a:t>
          </a:r>
          <a:r>
            <a:rPr lang="en-GB" sz="1600" dirty="0"/>
            <a:t>(‘</a:t>
          </a:r>
          <a:r>
            <a:rPr lang="en-GB" sz="1600" dirty="0" err="1"/>
            <a:t>th</a:t>
          </a:r>
          <a:r>
            <a:rPr lang="en-GB" sz="1600" dirty="0"/>
            <a:t>’)</a:t>
          </a:r>
        </a:p>
      </dgm:t>
    </dgm:pt>
    <dgm:pt modelId="{F5F239B5-CE5E-454A-8B1F-EB9FA5299EB4}" type="parTrans" cxnId="{72FD62BA-7CCA-4420-ABB8-42B2405EE3B9}">
      <dgm:prSet/>
      <dgm:spPr/>
      <dgm:t>
        <a:bodyPr/>
        <a:lstStyle/>
        <a:p>
          <a:endParaRPr lang="en-GB"/>
        </a:p>
      </dgm:t>
    </dgm:pt>
    <dgm:pt modelId="{7BECE3C6-D1DD-4BAB-BFBF-F6BFA60998BF}" type="sibTrans" cxnId="{72FD62BA-7CCA-4420-ABB8-42B2405EE3B9}">
      <dgm:prSet/>
      <dgm:spPr/>
      <dgm:t>
        <a:bodyPr/>
        <a:lstStyle/>
        <a:p>
          <a:endParaRPr lang="en-GB"/>
        </a:p>
      </dgm:t>
    </dgm:pt>
    <dgm:pt modelId="{34826F8D-B547-4DED-BD96-B7767B597154}">
      <dgm:prSet phldrT="[Text]" custT="1"/>
      <dgm:spPr/>
      <dgm:t>
        <a:bodyPr/>
        <a:lstStyle/>
        <a:p>
          <a:r>
            <a:rPr lang="en-GB" sz="1600" dirty="0" err="1"/>
            <a:t>html_table.find_all</a:t>
          </a:r>
          <a:r>
            <a:rPr lang="en-GB" sz="1600" dirty="0"/>
            <a:t>(‘tr’)</a:t>
          </a:r>
        </a:p>
      </dgm:t>
    </dgm:pt>
    <dgm:pt modelId="{6F424183-90D2-4FB6-A218-7A5672A6688C}" type="parTrans" cxnId="{86752F28-AF4F-4478-99D5-AD0FC4EC57A2}">
      <dgm:prSet/>
      <dgm:spPr/>
      <dgm:t>
        <a:bodyPr/>
        <a:lstStyle/>
        <a:p>
          <a:endParaRPr lang="en-GB"/>
        </a:p>
      </dgm:t>
    </dgm:pt>
    <dgm:pt modelId="{86929BDC-7EF9-45CE-9F58-E0E05B73E6A7}" type="sibTrans" cxnId="{86752F28-AF4F-4478-99D5-AD0FC4EC57A2}">
      <dgm:prSet/>
      <dgm:spPr/>
      <dgm:t>
        <a:bodyPr/>
        <a:lstStyle/>
        <a:p>
          <a:endParaRPr lang="en-GB"/>
        </a:p>
      </dgm:t>
    </dgm:pt>
    <dgm:pt modelId="{E3978C3B-13FB-4986-8A6C-379968730226}" type="pres">
      <dgm:prSet presAssocID="{9B7F71DD-CEDF-473D-AC46-72F6570F96E5}" presName="diagram" presStyleCnt="0">
        <dgm:presLayoutVars>
          <dgm:dir/>
          <dgm:resizeHandles val="exact"/>
        </dgm:presLayoutVars>
      </dgm:prSet>
      <dgm:spPr/>
    </dgm:pt>
    <dgm:pt modelId="{A49400F6-7CF0-4E4A-A872-FBB102DC7B04}" type="pres">
      <dgm:prSet presAssocID="{E60F7093-8C49-4CEC-B68F-1B89A2557E11}" presName="node" presStyleLbl="node1" presStyleIdx="0" presStyleCnt="3" custScaleX="102443" custScaleY="42959" custLinFactNeighborX="-65153" custLinFactNeighborY="2017">
        <dgm:presLayoutVars>
          <dgm:bulletEnabled val="1"/>
        </dgm:presLayoutVars>
      </dgm:prSet>
      <dgm:spPr/>
    </dgm:pt>
    <dgm:pt modelId="{FA758FB1-F921-499B-9240-20C0D8280FD0}" type="pres">
      <dgm:prSet presAssocID="{0AA9DD82-AB8C-4B14-814D-041DC0F2837B}" presName="sibTrans" presStyleLbl="sibTrans2D1" presStyleIdx="0" presStyleCnt="2"/>
      <dgm:spPr/>
    </dgm:pt>
    <dgm:pt modelId="{3C5050D0-2AAB-4702-8CE4-0048E3D9D02C}" type="pres">
      <dgm:prSet presAssocID="{0AA9DD82-AB8C-4B14-814D-041DC0F2837B}" presName="connectorText" presStyleLbl="sibTrans2D1" presStyleIdx="0" presStyleCnt="2"/>
      <dgm:spPr/>
    </dgm:pt>
    <dgm:pt modelId="{90DDDD4A-B326-4AEA-AFF4-3D2C0712460D}" type="pres">
      <dgm:prSet presAssocID="{828943C2-A1C4-45A5-9C3A-4AD211046735}" presName="node" presStyleLbl="node1" presStyleIdx="1" presStyleCnt="3" custScaleY="45620">
        <dgm:presLayoutVars>
          <dgm:bulletEnabled val="1"/>
        </dgm:presLayoutVars>
      </dgm:prSet>
      <dgm:spPr/>
    </dgm:pt>
    <dgm:pt modelId="{71B52809-EF94-464D-ADEB-BBB15B9B872E}" type="pres">
      <dgm:prSet presAssocID="{7BECE3C6-D1DD-4BAB-BFBF-F6BFA60998BF}" presName="sibTrans" presStyleLbl="sibTrans2D1" presStyleIdx="1" presStyleCnt="2"/>
      <dgm:spPr/>
    </dgm:pt>
    <dgm:pt modelId="{01131E60-7269-4318-8651-8D2CE62AD784}" type="pres">
      <dgm:prSet presAssocID="{7BECE3C6-D1DD-4BAB-BFBF-F6BFA60998BF}" presName="connectorText" presStyleLbl="sibTrans2D1" presStyleIdx="1" presStyleCnt="2"/>
      <dgm:spPr/>
    </dgm:pt>
    <dgm:pt modelId="{D233226F-F0DD-4456-A78C-DF91DCFAD369}" type="pres">
      <dgm:prSet presAssocID="{34826F8D-B547-4DED-BD96-B7767B597154}" presName="node" presStyleLbl="node1" presStyleIdx="2" presStyleCnt="3" custScaleY="45620">
        <dgm:presLayoutVars>
          <dgm:bulletEnabled val="1"/>
        </dgm:presLayoutVars>
      </dgm:prSet>
      <dgm:spPr/>
    </dgm:pt>
  </dgm:ptLst>
  <dgm:cxnLst>
    <dgm:cxn modelId="{ECBE7202-FA3D-416C-9547-95D91DB319DB}" type="presOf" srcId="{0AA9DD82-AB8C-4B14-814D-041DC0F2837B}" destId="{3C5050D0-2AAB-4702-8CE4-0048E3D9D02C}" srcOrd="1" destOrd="0" presId="urn:microsoft.com/office/officeart/2005/8/layout/process5"/>
    <dgm:cxn modelId="{A4E8BB06-B19A-4CAC-B69E-D5C2D2D143EE}" type="presOf" srcId="{828943C2-A1C4-45A5-9C3A-4AD211046735}" destId="{90DDDD4A-B326-4AEA-AFF4-3D2C0712460D}" srcOrd="0" destOrd="0" presId="urn:microsoft.com/office/officeart/2005/8/layout/process5"/>
    <dgm:cxn modelId="{EEF7981D-DA16-4C1F-AAEB-C979A8267A5C}" type="presOf" srcId="{7BECE3C6-D1DD-4BAB-BFBF-F6BFA60998BF}" destId="{71B52809-EF94-464D-ADEB-BBB15B9B872E}" srcOrd="0" destOrd="0" presId="urn:microsoft.com/office/officeart/2005/8/layout/process5"/>
    <dgm:cxn modelId="{86752F28-AF4F-4478-99D5-AD0FC4EC57A2}" srcId="{9B7F71DD-CEDF-473D-AC46-72F6570F96E5}" destId="{34826F8D-B547-4DED-BD96-B7767B597154}" srcOrd="2" destOrd="0" parTransId="{6F424183-90D2-4FB6-A218-7A5672A6688C}" sibTransId="{86929BDC-7EF9-45CE-9F58-E0E05B73E6A7}"/>
    <dgm:cxn modelId="{1B137460-B2A1-4DC1-8FD2-3069FA314829}" type="presOf" srcId="{E60F7093-8C49-4CEC-B68F-1B89A2557E11}" destId="{A49400F6-7CF0-4E4A-A872-FBB102DC7B04}" srcOrd="0" destOrd="0" presId="urn:microsoft.com/office/officeart/2005/8/layout/process5"/>
    <dgm:cxn modelId="{083DEA96-52DA-4F75-974C-8E8FF9EFB838}" srcId="{9B7F71DD-CEDF-473D-AC46-72F6570F96E5}" destId="{E60F7093-8C49-4CEC-B68F-1B89A2557E11}" srcOrd="0" destOrd="0" parTransId="{92D3B4FD-ECB5-46F3-A846-575FF1208142}" sibTransId="{0AA9DD82-AB8C-4B14-814D-041DC0F2837B}"/>
    <dgm:cxn modelId="{C67C5599-FB91-434C-A669-21E9531E769E}" type="presOf" srcId="{9B7F71DD-CEDF-473D-AC46-72F6570F96E5}" destId="{E3978C3B-13FB-4986-8A6C-379968730226}" srcOrd="0" destOrd="0" presId="urn:microsoft.com/office/officeart/2005/8/layout/process5"/>
    <dgm:cxn modelId="{0F5AD8B7-06D5-4FAC-A93A-89449037433C}" type="presOf" srcId="{0AA9DD82-AB8C-4B14-814D-041DC0F2837B}" destId="{FA758FB1-F921-499B-9240-20C0D8280FD0}" srcOrd="0" destOrd="0" presId="urn:microsoft.com/office/officeart/2005/8/layout/process5"/>
    <dgm:cxn modelId="{72FD62BA-7CCA-4420-ABB8-42B2405EE3B9}" srcId="{9B7F71DD-CEDF-473D-AC46-72F6570F96E5}" destId="{828943C2-A1C4-45A5-9C3A-4AD211046735}" srcOrd="1" destOrd="0" parTransId="{F5F239B5-CE5E-454A-8B1F-EB9FA5299EB4}" sibTransId="{7BECE3C6-D1DD-4BAB-BFBF-F6BFA60998BF}"/>
    <dgm:cxn modelId="{2C64CFC3-1848-4CCD-9FBA-CF85759F9F08}" type="presOf" srcId="{7BECE3C6-D1DD-4BAB-BFBF-F6BFA60998BF}" destId="{01131E60-7269-4318-8651-8D2CE62AD784}" srcOrd="1" destOrd="0" presId="urn:microsoft.com/office/officeart/2005/8/layout/process5"/>
    <dgm:cxn modelId="{A80E5CE6-4695-47F0-A1DC-7FF0816735D0}" type="presOf" srcId="{34826F8D-B547-4DED-BD96-B7767B597154}" destId="{D233226F-F0DD-4456-A78C-DF91DCFAD369}" srcOrd="0" destOrd="0" presId="urn:microsoft.com/office/officeart/2005/8/layout/process5"/>
    <dgm:cxn modelId="{E6990513-9330-4BA9-9BB0-BFE42FDC6DBB}" type="presParOf" srcId="{E3978C3B-13FB-4986-8A6C-379968730226}" destId="{A49400F6-7CF0-4E4A-A872-FBB102DC7B04}" srcOrd="0" destOrd="0" presId="urn:microsoft.com/office/officeart/2005/8/layout/process5"/>
    <dgm:cxn modelId="{5EFDD788-73CA-4561-9539-90E4CAAD5BD0}" type="presParOf" srcId="{E3978C3B-13FB-4986-8A6C-379968730226}" destId="{FA758FB1-F921-499B-9240-20C0D8280FD0}" srcOrd="1" destOrd="0" presId="urn:microsoft.com/office/officeart/2005/8/layout/process5"/>
    <dgm:cxn modelId="{A8728E61-74C5-46FE-97B2-0282E675BC6C}" type="presParOf" srcId="{FA758FB1-F921-499B-9240-20C0D8280FD0}" destId="{3C5050D0-2AAB-4702-8CE4-0048E3D9D02C}" srcOrd="0" destOrd="0" presId="urn:microsoft.com/office/officeart/2005/8/layout/process5"/>
    <dgm:cxn modelId="{B243A685-2A08-4966-B4FB-9BDA721CC5A4}" type="presParOf" srcId="{E3978C3B-13FB-4986-8A6C-379968730226}" destId="{90DDDD4A-B326-4AEA-AFF4-3D2C0712460D}" srcOrd="2" destOrd="0" presId="urn:microsoft.com/office/officeart/2005/8/layout/process5"/>
    <dgm:cxn modelId="{71859FF0-CFB9-4A02-85D8-9DE598E670A2}" type="presParOf" srcId="{E3978C3B-13FB-4986-8A6C-379968730226}" destId="{71B52809-EF94-464D-ADEB-BBB15B9B872E}" srcOrd="3" destOrd="0" presId="urn:microsoft.com/office/officeart/2005/8/layout/process5"/>
    <dgm:cxn modelId="{62D21DFC-1400-4CF5-B2DD-CC23002C6D12}" type="presParOf" srcId="{71B52809-EF94-464D-ADEB-BBB15B9B872E}" destId="{01131E60-7269-4318-8651-8D2CE62AD784}" srcOrd="0" destOrd="0" presId="urn:microsoft.com/office/officeart/2005/8/layout/process5"/>
    <dgm:cxn modelId="{61F79340-2489-4DD5-8026-71CAE6905A03}" type="presParOf" srcId="{E3978C3B-13FB-4986-8A6C-379968730226}" destId="{D233226F-F0DD-4456-A78C-DF91DCFAD369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7F71DD-CEDF-473D-AC46-72F6570F96E5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60F7093-8C49-4CEC-B68F-1B89A2557E11}">
      <dgm:prSet phldrT="[Text]" custT="1"/>
      <dgm:spPr/>
      <dgm:t>
        <a:bodyPr/>
        <a:lstStyle/>
        <a:p>
          <a:r>
            <a:rPr lang="en-GB" sz="1600" dirty="0" err="1"/>
            <a:t>df</a:t>
          </a:r>
          <a:r>
            <a:rPr lang="en-GB" sz="1600" dirty="0"/>
            <a:t>['</a:t>
          </a:r>
          <a:r>
            <a:rPr lang="en-GB" sz="1600" dirty="0" err="1"/>
            <a:t>LaunchSite</a:t>
          </a:r>
          <a:r>
            <a:rPr lang="en-GB" sz="1600" dirty="0"/>
            <a:t>']</a:t>
          </a:r>
          <a:r>
            <a:rPr lang="en-GB" sz="1600" b="1" dirty="0"/>
            <a:t>.</a:t>
          </a:r>
          <a:r>
            <a:rPr lang="en-GB" sz="1600" dirty="0" err="1"/>
            <a:t>value_counts</a:t>
          </a:r>
          <a:r>
            <a:rPr lang="en-GB" sz="1600" dirty="0"/>
            <a:t>( )</a:t>
          </a:r>
        </a:p>
      </dgm:t>
    </dgm:pt>
    <dgm:pt modelId="{92D3B4FD-ECB5-46F3-A846-575FF1208142}" type="parTrans" cxnId="{083DEA96-52DA-4F75-974C-8E8FF9EFB838}">
      <dgm:prSet/>
      <dgm:spPr/>
      <dgm:t>
        <a:bodyPr/>
        <a:lstStyle/>
        <a:p>
          <a:endParaRPr lang="en-GB" sz="3200"/>
        </a:p>
      </dgm:t>
    </dgm:pt>
    <dgm:pt modelId="{0AA9DD82-AB8C-4B14-814D-041DC0F2837B}" type="sibTrans" cxnId="{083DEA96-52DA-4F75-974C-8E8FF9EFB838}">
      <dgm:prSet custT="1"/>
      <dgm:spPr/>
      <dgm:t>
        <a:bodyPr/>
        <a:lstStyle/>
        <a:p>
          <a:endParaRPr lang="en-GB" sz="1200"/>
        </a:p>
      </dgm:t>
    </dgm:pt>
    <dgm:pt modelId="{828943C2-A1C4-45A5-9C3A-4AD211046735}">
      <dgm:prSet phldrT="[Text]" custT="1"/>
      <dgm:spPr/>
      <dgm:t>
        <a:bodyPr/>
        <a:lstStyle/>
        <a:p>
          <a:r>
            <a:rPr lang="en-GB" sz="1600" b="0" i="0" dirty="0" err="1"/>
            <a:t>df</a:t>
          </a:r>
          <a:r>
            <a:rPr lang="en-GB" sz="1600" b="0" i="0" dirty="0"/>
            <a:t>['Orbit']</a:t>
          </a:r>
          <a:r>
            <a:rPr lang="en-GB" sz="1600" b="1" i="0" dirty="0"/>
            <a:t>.</a:t>
          </a:r>
          <a:r>
            <a:rPr lang="en-GB" sz="1600" b="0" i="0" dirty="0" err="1"/>
            <a:t>value_counts</a:t>
          </a:r>
          <a:r>
            <a:rPr lang="en-GB" sz="1600" b="0" i="0" dirty="0"/>
            <a:t>( ) </a:t>
          </a:r>
        </a:p>
      </dgm:t>
    </dgm:pt>
    <dgm:pt modelId="{F5F239B5-CE5E-454A-8B1F-EB9FA5299EB4}" type="parTrans" cxnId="{72FD62BA-7CCA-4420-ABB8-42B2405EE3B9}">
      <dgm:prSet/>
      <dgm:spPr/>
      <dgm:t>
        <a:bodyPr/>
        <a:lstStyle/>
        <a:p>
          <a:endParaRPr lang="en-GB"/>
        </a:p>
      </dgm:t>
    </dgm:pt>
    <dgm:pt modelId="{7BECE3C6-D1DD-4BAB-BFBF-F6BFA60998BF}" type="sibTrans" cxnId="{72FD62BA-7CCA-4420-ABB8-42B2405EE3B9}">
      <dgm:prSet/>
      <dgm:spPr/>
      <dgm:t>
        <a:bodyPr/>
        <a:lstStyle/>
        <a:p>
          <a:endParaRPr lang="en-GB"/>
        </a:p>
      </dgm:t>
    </dgm:pt>
    <dgm:pt modelId="{34826F8D-B547-4DED-BD96-B7767B597154}">
      <dgm:prSet phldrT="[Text]" custT="1"/>
      <dgm:spPr/>
      <dgm:t>
        <a:bodyPr/>
        <a:lstStyle/>
        <a:p>
          <a:r>
            <a:rPr lang="en-GB" sz="1600" dirty="0" err="1"/>
            <a:t>df</a:t>
          </a:r>
          <a:r>
            <a:rPr lang="en-GB" sz="1600" dirty="0"/>
            <a:t>['Outcome']</a:t>
          </a:r>
          <a:r>
            <a:rPr lang="en-GB" sz="1600" b="1" dirty="0"/>
            <a:t>.</a:t>
          </a:r>
          <a:r>
            <a:rPr lang="en-GB" sz="1600" dirty="0" err="1"/>
            <a:t>value_counts</a:t>
          </a:r>
          <a:r>
            <a:rPr lang="en-GB" sz="1600" dirty="0"/>
            <a:t>( )</a:t>
          </a:r>
        </a:p>
      </dgm:t>
    </dgm:pt>
    <dgm:pt modelId="{6F424183-90D2-4FB6-A218-7A5672A6688C}" type="parTrans" cxnId="{86752F28-AF4F-4478-99D5-AD0FC4EC57A2}">
      <dgm:prSet/>
      <dgm:spPr/>
      <dgm:t>
        <a:bodyPr/>
        <a:lstStyle/>
        <a:p>
          <a:endParaRPr lang="en-GB"/>
        </a:p>
      </dgm:t>
    </dgm:pt>
    <dgm:pt modelId="{86929BDC-7EF9-45CE-9F58-E0E05B73E6A7}" type="sibTrans" cxnId="{86752F28-AF4F-4478-99D5-AD0FC4EC57A2}">
      <dgm:prSet/>
      <dgm:spPr/>
      <dgm:t>
        <a:bodyPr/>
        <a:lstStyle/>
        <a:p>
          <a:endParaRPr lang="en-GB"/>
        </a:p>
      </dgm:t>
    </dgm:pt>
    <dgm:pt modelId="{A96ADF09-0464-4230-96E2-5B58C1717619}">
      <dgm:prSet phldrT="[Text]" custT="1"/>
      <dgm:spPr/>
      <dgm:t>
        <a:bodyPr/>
        <a:lstStyle/>
        <a:p>
          <a:r>
            <a:rPr lang="en-US" sz="1600" dirty="0" err="1"/>
            <a:t>np</a:t>
          </a:r>
          <a:r>
            <a:rPr lang="en-US" sz="1600" b="1" dirty="0" err="1"/>
            <a:t>.</a:t>
          </a:r>
          <a:r>
            <a:rPr lang="en-US" sz="1600" dirty="0" err="1"/>
            <a:t>where</a:t>
          </a:r>
          <a:r>
            <a:rPr lang="en-US" sz="1600" dirty="0"/>
            <a:t>(</a:t>
          </a:r>
          <a:r>
            <a:rPr lang="en-US" sz="1600" dirty="0" err="1"/>
            <a:t>df</a:t>
          </a:r>
          <a:r>
            <a:rPr lang="en-US" sz="1600" dirty="0"/>
            <a:t>['Outcome']</a:t>
          </a:r>
          <a:r>
            <a:rPr lang="en-US" sz="1600" b="1" dirty="0"/>
            <a:t>.</a:t>
          </a:r>
          <a:r>
            <a:rPr lang="en-US" sz="1600" dirty="0" err="1"/>
            <a:t>isin</a:t>
          </a:r>
          <a:r>
            <a:rPr lang="en-US" sz="1600" dirty="0"/>
            <a:t>(</a:t>
          </a:r>
          <a:r>
            <a:rPr lang="en-US" sz="1600" dirty="0" err="1"/>
            <a:t>bad_outcomes</a:t>
          </a:r>
          <a:r>
            <a:rPr lang="en-US" sz="1600" dirty="0"/>
            <a:t>),0,1)</a:t>
          </a:r>
          <a:endParaRPr lang="en-GB" sz="1600" dirty="0"/>
        </a:p>
      </dgm:t>
    </dgm:pt>
    <dgm:pt modelId="{6E962D8A-036F-4570-B1AF-A32B8D18E261}" type="parTrans" cxnId="{3FB24291-886E-4519-A58F-78564411B692}">
      <dgm:prSet/>
      <dgm:spPr/>
      <dgm:t>
        <a:bodyPr/>
        <a:lstStyle/>
        <a:p>
          <a:endParaRPr lang="en-GB"/>
        </a:p>
      </dgm:t>
    </dgm:pt>
    <dgm:pt modelId="{5B25F5FA-8FFE-4E1E-A821-D54380BE50A8}" type="sibTrans" cxnId="{3FB24291-886E-4519-A58F-78564411B692}">
      <dgm:prSet/>
      <dgm:spPr/>
      <dgm:t>
        <a:bodyPr/>
        <a:lstStyle/>
        <a:p>
          <a:endParaRPr lang="en-GB"/>
        </a:p>
      </dgm:t>
    </dgm:pt>
    <dgm:pt modelId="{E3978C3B-13FB-4986-8A6C-379968730226}" type="pres">
      <dgm:prSet presAssocID="{9B7F71DD-CEDF-473D-AC46-72F6570F96E5}" presName="diagram" presStyleCnt="0">
        <dgm:presLayoutVars>
          <dgm:dir/>
          <dgm:resizeHandles val="exact"/>
        </dgm:presLayoutVars>
      </dgm:prSet>
      <dgm:spPr/>
    </dgm:pt>
    <dgm:pt modelId="{A49400F6-7CF0-4E4A-A872-FBB102DC7B04}" type="pres">
      <dgm:prSet presAssocID="{E60F7093-8C49-4CEC-B68F-1B89A2557E11}" presName="node" presStyleLbl="node1" presStyleIdx="0" presStyleCnt="4" custScaleX="124344" custScaleY="56127" custLinFactNeighborX="-50302" custLinFactNeighborY="-2817">
        <dgm:presLayoutVars>
          <dgm:bulletEnabled val="1"/>
        </dgm:presLayoutVars>
      </dgm:prSet>
      <dgm:spPr/>
    </dgm:pt>
    <dgm:pt modelId="{FA758FB1-F921-499B-9240-20C0D8280FD0}" type="pres">
      <dgm:prSet presAssocID="{0AA9DD82-AB8C-4B14-814D-041DC0F2837B}" presName="sibTrans" presStyleLbl="sibTrans2D1" presStyleIdx="0" presStyleCnt="3"/>
      <dgm:spPr/>
    </dgm:pt>
    <dgm:pt modelId="{3C5050D0-2AAB-4702-8CE4-0048E3D9D02C}" type="pres">
      <dgm:prSet presAssocID="{0AA9DD82-AB8C-4B14-814D-041DC0F2837B}" presName="connectorText" presStyleLbl="sibTrans2D1" presStyleIdx="0" presStyleCnt="3"/>
      <dgm:spPr/>
    </dgm:pt>
    <dgm:pt modelId="{90DDDD4A-B326-4AEA-AFF4-3D2C0712460D}" type="pres">
      <dgm:prSet presAssocID="{828943C2-A1C4-45A5-9C3A-4AD211046735}" presName="node" presStyleLbl="node1" presStyleIdx="1" presStyleCnt="4" custScaleX="125688" custScaleY="60941" custLinFactNeighborX="-11615" custLinFactNeighborY="1744">
        <dgm:presLayoutVars>
          <dgm:bulletEnabled val="1"/>
        </dgm:presLayoutVars>
      </dgm:prSet>
      <dgm:spPr/>
    </dgm:pt>
    <dgm:pt modelId="{71B52809-EF94-464D-ADEB-BBB15B9B872E}" type="pres">
      <dgm:prSet presAssocID="{7BECE3C6-D1DD-4BAB-BFBF-F6BFA60998BF}" presName="sibTrans" presStyleLbl="sibTrans2D1" presStyleIdx="1" presStyleCnt="3"/>
      <dgm:spPr/>
    </dgm:pt>
    <dgm:pt modelId="{01131E60-7269-4318-8651-8D2CE62AD784}" type="pres">
      <dgm:prSet presAssocID="{7BECE3C6-D1DD-4BAB-BFBF-F6BFA60998BF}" presName="connectorText" presStyleLbl="sibTrans2D1" presStyleIdx="1" presStyleCnt="3"/>
      <dgm:spPr/>
    </dgm:pt>
    <dgm:pt modelId="{D233226F-F0DD-4456-A78C-DF91DCFAD369}" type="pres">
      <dgm:prSet presAssocID="{34826F8D-B547-4DED-BD96-B7767B597154}" presName="node" presStyleLbl="node1" presStyleIdx="2" presStyleCnt="4" custScaleX="120136" custScaleY="55329" custLinFactNeighborX="-11615" custLinFactNeighborY="-17337">
        <dgm:presLayoutVars>
          <dgm:bulletEnabled val="1"/>
        </dgm:presLayoutVars>
      </dgm:prSet>
      <dgm:spPr/>
    </dgm:pt>
    <dgm:pt modelId="{351FC8AC-6889-43C8-86FA-4CAA1CE7F6E9}" type="pres">
      <dgm:prSet presAssocID="{86929BDC-7EF9-45CE-9F58-E0E05B73E6A7}" presName="sibTrans" presStyleLbl="sibTrans2D1" presStyleIdx="2" presStyleCnt="3"/>
      <dgm:spPr/>
    </dgm:pt>
    <dgm:pt modelId="{66A0DF75-8B7B-4B3E-8597-70AAF763A6A0}" type="pres">
      <dgm:prSet presAssocID="{86929BDC-7EF9-45CE-9F58-E0E05B73E6A7}" presName="connectorText" presStyleLbl="sibTrans2D1" presStyleIdx="2" presStyleCnt="3"/>
      <dgm:spPr/>
    </dgm:pt>
    <dgm:pt modelId="{29AAD71D-D05A-4369-AD60-881E5C2E21D1}" type="pres">
      <dgm:prSet presAssocID="{A96ADF09-0464-4230-96E2-5B58C1717619}" presName="node" presStyleLbl="node1" presStyleIdx="3" presStyleCnt="4" custScaleX="131028" custScaleY="76902" custLinFactNeighborX="-79" custLinFactNeighborY="-10713">
        <dgm:presLayoutVars>
          <dgm:bulletEnabled val="1"/>
        </dgm:presLayoutVars>
      </dgm:prSet>
      <dgm:spPr/>
    </dgm:pt>
  </dgm:ptLst>
  <dgm:cxnLst>
    <dgm:cxn modelId="{ECBE7202-FA3D-416C-9547-95D91DB319DB}" type="presOf" srcId="{0AA9DD82-AB8C-4B14-814D-041DC0F2837B}" destId="{3C5050D0-2AAB-4702-8CE4-0048E3D9D02C}" srcOrd="1" destOrd="0" presId="urn:microsoft.com/office/officeart/2005/8/layout/process5"/>
    <dgm:cxn modelId="{A4E8BB06-B19A-4CAC-B69E-D5C2D2D143EE}" type="presOf" srcId="{828943C2-A1C4-45A5-9C3A-4AD211046735}" destId="{90DDDD4A-B326-4AEA-AFF4-3D2C0712460D}" srcOrd="0" destOrd="0" presId="urn:microsoft.com/office/officeart/2005/8/layout/process5"/>
    <dgm:cxn modelId="{EEF7981D-DA16-4C1F-AAEB-C979A8267A5C}" type="presOf" srcId="{7BECE3C6-D1DD-4BAB-BFBF-F6BFA60998BF}" destId="{71B52809-EF94-464D-ADEB-BBB15B9B872E}" srcOrd="0" destOrd="0" presId="urn:microsoft.com/office/officeart/2005/8/layout/process5"/>
    <dgm:cxn modelId="{86752F28-AF4F-4478-99D5-AD0FC4EC57A2}" srcId="{9B7F71DD-CEDF-473D-AC46-72F6570F96E5}" destId="{34826F8D-B547-4DED-BD96-B7767B597154}" srcOrd="2" destOrd="0" parTransId="{6F424183-90D2-4FB6-A218-7A5672A6688C}" sibTransId="{86929BDC-7EF9-45CE-9F58-E0E05B73E6A7}"/>
    <dgm:cxn modelId="{1B137460-B2A1-4DC1-8FD2-3069FA314829}" type="presOf" srcId="{E60F7093-8C49-4CEC-B68F-1B89A2557E11}" destId="{A49400F6-7CF0-4E4A-A872-FBB102DC7B04}" srcOrd="0" destOrd="0" presId="urn:microsoft.com/office/officeart/2005/8/layout/process5"/>
    <dgm:cxn modelId="{34846D58-07D0-4F20-881D-A9D3742C508B}" type="presOf" srcId="{86929BDC-7EF9-45CE-9F58-E0E05B73E6A7}" destId="{66A0DF75-8B7B-4B3E-8597-70AAF763A6A0}" srcOrd="1" destOrd="0" presId="urn:microsoft.com/office/officeart/2005/8/layout/process5"/>
    <dgm:cxn modelId="{67BA7179-3676-4934-87F0-019ADD70BA87}" type="presOf" srcId="{A96ADF09-0464-4230-96E2-5B58C1717619}" destId="{29AAD71D-D05A-4369-AD60-881E5C2E21D1}" srcOrd="0" destOrd="0" presId="urn:microsoft.com/office/officeart/2005/8/layout/process5"/>
    <dgm:cxn modelId="{3FB24291-886E-4519-A58F-78564411B692}" srcId="{9B7F71DD-CEDF-473D-AC46-72F6570F96E5}" destId="{A96ADF09-0464-4230-96E2-5B58C1717619}" srcOrd="3" destOrd="0" parTransId="{6E962D8A-036F-4570-B1AF-A32B8D18E261}" sibTransId="{5B25F5FA-8FFE-4E1E-A821-D54380BE50A8}"/>
    <dgm:cxn modelId="{083DEA96-52DA-4F75-974C-8E8FF9EFB838}" srcId="{9B7F71DD-CEDF-473D-AC46-72F6570F96E5}" destId="{E60F7093-8C49-4CEC-B68F-1B89A2557E11}" srcOrd="0" destOrd="0" parTransId="{92D3B4FD-ECB5-46F3-A846-575FF1208142}" sibTransId="{0AA9DD82-AB8C-4B14-814D-041DC0F2837B}"/>
    <dgm:cxn modelId="{C67C5599-FB91-434C-A669-21E9531E769E}" type="presOf" srcId="{9B7F71DD-CEDF-473D-AC46-72F6570F96E5}" destId="{E3978C3B-13FB-4986-8A6C-379968730226}" srcOrd="0" destOrd="0" presId="urn:microsoft.com/office/officeart/2005/8/layout/process5"/>
    <dgm:cxn modelId="{0F5AD8B7-06D5-4FAC-A93A-89449037433C}" type="presOf" srcId="{0AA9DD82-AB8C-4B14-814D-041DC0F2837B}" destId="{FA758FB1-F921-499B-9240-20C0D8280FD0}" srcOrd="0" destOrd="0" presId="urn:microsoft.com/office/officeart/2005/8/layout/process5"/>
    <dgm:cxn modelId="{72FD62BA-7CCA-4420-ABB8-42B2405EE3B9}" srcId="{9B7F71DD-CEDF-473D-AC46-72F6570F96E5}" destId="{828943C2-A1C4-45A5-9C3A-4AD211046735}" srcOrd="1" destOrd="0" parTransId="{F5F239B5-CE5E-454A-8B1F-EB9FA5299EB4}" sibTransId="{7BECE3C6-D1DD-4BAB-BFBF-F6BFA60998BF}"/>
    <dgm:cxn modelId="{4B03DDBA-C49B-4B89-BA23-1DAA796FAF6D}" type="presOf" srcId="{86929BDC-7EF9-45CE-9F58-E0E05B73E6A7}" destId="{351FC8AC-6889-43C8-86FA-4CAA1CE7F6E9}" srcOrd="0" destOrd="0" presId="urn:microsoft.com/office/officeart/2005/8/layout/process5"/>
    <dgm:cxn modelId="{2C64CFC3-1848-4CCD-9FBA-CF85759F9F08}" type="presOf" srcId="{7BECE3C6-D1DD-4BAB-BFBF-F6BFA60998BF}" destId="{01131E60-7269-4318-8651-8D2CE62AD784}" srcOrd="1" destOrd="0" presId="urn:microsoft.com/office/officeart/2005/8/layout/process5"/>
    <dgm:cxn modelId="{A80E5CE6-4695-47F0-A1DC-7FF0816735D0}" type="presOf" srcId="{34826F8D-B547-4DED-BD96-B7767B597154}" destId="{D233226F-F0DD-4456-A78C-DF91DCFAD369}" srcOrd="0" destOrd="0" presId="urn:microsoft.com/office/officeart/2005/8/layout/process5"/>
    <dgm:cxn modelId="{E6990513-9330-4BA9-9BB0-BFE42FDC6DBB}" type="presParOf" srcId="{E3978C3B-13FB-4986-8A6C-379968730226}" destId="{A49400F6-7CF0-4E4A-A872-FBB102DC7B04}" srcOrd="0" destOrd="0" presId="urn:microsoft.com/office/officeart/2005/8/layout/process5"/>
    <dgm:cxn modelId="{5EFDD788-73CA-4561-9539-90E4CAAD5BD0}" type="presParOf" srcId="{E3978C3B-13FB-4986-8A6C-379968730226}" destId="{FA758FB1-F921-499B-9240-20C0D8280FD0}" srcOrd="1" destOrd="0" presId="urn:microsoft.com/office/officeart/2005/8/layout/process5"/>
    <dgm:cxn modelId="{A8728E61-74C5-46FE-97B2-0282E675BC6C}" type="presParOf" srcId="{FA758FB1-F921-499B-9240-20C0D8280FD0}" destId="{3C5050D0-2AAB-4702-8CE4-0048E3D9D02C}" srcOrd="0" destOrd="0" presId="urn:microsoft.com/office/officeart/2005/8/layout/process5"/>
    <dgm:cxn modelId="{B243A685-2A08-4966-B4FB-9BDA721CC5A4}" type="presParOf" srcId="{E3978C3B-13FB-4986-8A6C-379968730226}" destId="{90DDDD4A-B326-4AEA-AFF4-3D2C0712460D}" srcOrd="2" destOrd="0" presId="urn:microsoft.com/office/officeart/2005/8/layout/process5"/>
    <dgm:cxn modelId="{71859FF0-CFB9-4A02-85D8-9DE598E670A2}" type="presParOf" srcId="{E3978C3B-13FB-4986-8A6C-379968730226}" destId="{71B52809-EF94-464D-ADEB-BBB15B9B872E}" srcOrd="3" destOrd="0" presId="urn:microsoft.com/office/officeart/2005/8/layout/process5"/>
    <dgm:cxn modelId="{62D21DFC-1400-4CF5-B2DD-CC23002C6D12}" type="presParOf" srcId="{71B52809-EF94-464D-ADEB-BBB15B9B872E}" destId="{01131E60-7269-4318-8651-8D2CE62AD784}" srcOrd="0" destOrd="0" presId="urn:microsoft.com/office/officeart/2005/8/layout/process5"/>
    <dgm:cxn modelId="{61F79340-2489-4DD5-8026-71CAE6905A03}" type="presParOf" srcId="{E3978C3B-13FB-4986-8A6C-379968730226}" destId="{D233226F-F0DD-4456-A78C-DF91DCFAD369}" srcOrd="4" destOrd="0" presId="urn:microsoft.com/office/officeart/2005/8/layout/process5"/>
    <dgm:cxn modelId="{442CB7A2-8EE4-4CE2-A623-1ED09B498116}" type="presParOf" srcId="{E3978C3B-13FB-4986-8A6C-379968730226}" destId="{351FC8AC-6889-43C8-86FA-4CAA1CE7F6E9}" srcOrd="5" destOrd="0" presId="urn:microsoft.com/office/officeart/2005/8/layout/process5"/>
    <dgm:cxn modelId="{877E1C41-EE48-4331-B1F4-1540D51CC39C}" type="presParOf" srcId="{351FC8AC-6889-43C8-86FA-4CAA1CE7F6E9}" destId="{66A0DF75-8B7B-4B3E-8597-70AAF763A6A0}" srcOrd="0" destOrd="0" presId="urn:microsoft.com/office/officeart/2005/8/layout/process5"/>
    <dgm:cxn modelId="{C7048DD2-2AFE-4681-BE12-3261F499B8A3}" type="presParOf" srcId="{E3978C3B-13FB-4986-8A6C-379968730226}" destId="{29AAD71D-D05A-4369-AD60-881E5C2E21D1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B7F71DD-CEDF-473D-AC46-72F6570F96E5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60F7093-8C49-4CEC-B68F-1B89A2557E11}">
      <dgm:prSet phldrT="[Text]" custT="1"/>
      <dgm:spPr/>
      <dgm:t>
        <a:bodyPr/>
        <a:lstStyle/>
        <a:p>
          <a:r>
            <a:rPr lang="en-GB" sz="1600" dirty="0"/>
            <a:t>Y = data[‘Class’].</a:t>
          </a:r>
          <a:r>
            <a:rPr lang="en-GB" sz="1600" dirty="0" err="1"/>
            <a:t>to_numpy</a:t>
          </a:r>
          <a:r>
            <a:rPr lang="en-GB" sz="1600" dirty="0"/>
            <a:t>( )</a:t>
          </a:r>
        </a:p>
      </dgm:t>
    </dgm:pt>
    <dgm:pt modelId="{92D3B4FD-ECB5-46F3-A846-575FF1208142}" type="parTrans" cxnId="{083DEA96-52DA-4F75-974C-8E8FF9EFB838}">
      <dgm:prSet/>
      <dgm:spPr/>
      <dgm:t>
        <a:bodyPr/>
        <a:lstStyle/>
        <a:p>
          <a:endParaRPr lang="en-GB" sz="3200"/>
        </a:p>
      </dgm:t>
    </dgm:pt>
    <dgm:pt modelId="{0AA9DD82-AB8C-4B14-814D-041DC0F2837B}" type="sibTrans" cxnId="{083DEA96-52DA-4F75-974C-8E8FF9EFB838}">
      <dgm:prSet custT="1"/>
      <dgm:spPr/>
      <dgm:t>
        <a:bodyPr/>
        <a:lstStyle/>
        <a:p>
          <a:endParaRPr lang="en-GB" sz="1200"/>
        </a:p>
      </dgm:t>
    </dgm:pt>
    <dgm:pt modelId="{1E4DC8ED-B804-43DB-92D8-E4C73A1E075B}">
      <dgm:prSet phldrT="[Text]" custT="1"/>
      <dgm:spPr/>
      <dgm:t>
        <a:bodyPr/>
        <a:lstStyle/>
        <a:p>
          <a:r>
            <a:rPr lang="en-GB" sz="1600" dirty="0" err="1"/>
            <a:t>Preprocessing.StandardScaler.fit_transform</a:t>
          </a:r>
          <a:r>
            <a:rPr lang="en-GB" sz="1600" dirty="0"/>
            <a:t>(X)</a:t>
          </a:r>
        </a:p>
      </dgm:t>
    </dgm:pt>
    <dgm:pt modelId="{63802E5D-3F2D-4A98-81C5-65CEBCCB1ED3}" type="parTrans" cxnId="{3300826A-9513-49F8-B24F-61EF0232D0B5}">
      <dgm:prSet/>
      <dgm:spPr/>
      <dgm:t>
        <a:bodyPr/>
        <a:lstStyle/>
        <a:p>
          <a:endParaRPr lang="en-GB" sz="3200"/>
        </a:p>
      </dgm:t>
    </dgm:pt>
    <dgm:pt modelId="{ABEFAF5F-1A1B-411B-B422-7112DF5E4A89}" type="sibTrans" cxnId="{3300826A-9513-49F8-B24F-61EF0232D0B5}">
      <dgm:prSet custT="1"/>
      <dgm:spPr/>
      <dgm:t>
        <a:bodyPr/>
        <a:lstStyle/>
        <a:p>
          <a:endParaRPr lang="en-GB" sz="1200"/>
        </a:p>
      </dgm:t>
    </dgm:pt>
    <dgm:pt modelId="{3C974FA5-7D96-44A7-95E0-FFD322B3B3AC}">
      <dgm:prSet phldrT="[Text]" custT="1"/>
      <dgm:spPr/>
      <dgm:t>
        <a:bodyPr/>
        <a:lstStyle/>
        <a:p>
          <a:r>
            <a:rPr lang="en-GB" sz="1600" dirty="0" err="1"/>
            <a:t>Train_test_split</a:t>
          </a:r>
          <a:r>
            <a:rPr lang="en-GB" sz="1600" dirty="0"/>
            <a:t>(X, Y, </a:t>
          </a:r>
          <a:r>
            <a:rPr lang="en-GB" sz="1600" dirty="0" err="1"/>
            <a:t>test_size</a:t>
          </a:r>
          <a:r>
            <a:rPr lang="en-GB" sz="1600" dirty="0"/>
            <a:t>=0.2)</a:t>
          </a:r>
        </a:p>
      </dgm:t>
    </dgm:pt>
    <dgm:pt modelId="{E2B4EE92-42DA-4612-9449-E821087C76A4}" type="parTrans" cxnId="{BDF62F80-EFD6-4FEB-80E2-257FBD1C4774}">
      <dgm:prSet/>
      <dgm:spPr/>
      <dgm:t>
        <a:bodyPr/>
        <a:lstStyle/>
        <a:p>
          <a:endParaRPr lang="en-GB" sz="3200"/>
        </a:p>
      </dgm:t>
    </dgm:pt>
    <dgm:pt modelId="{C5E7F888-C5C8-47D6-8242-C7004D99038B}" type="sibTrans" cxnId="{BDF62F80-EFD6-4FEB-80E2-257FBD1C4774}">
      <dgm:prSet custT="1"/>
      <dgm:spPr/>
      <dgm:t>
        <a:bodyPr/>
        <a:lstStyle/>
        <a:p>
          <a:endParaRPr lang="en-GB" sz="1200"/>
        </a:p>
      </dgm:t>
    </dgm:pt>
    <dgm:pt modelId="{E9D8D02F-46DB-4FDE-8AA7-6A1A0AB63845}">
      <dgm:prSet phldrT="[Text]" custT="1"/>
      <dgm:spPr/>
      <dgm:t>
        <a:bodyPr/>
        <a:lstStyle/>
        <a:p>
          <a:r>
            <a:rPr lang="en-GB" sz="1600" dirty="0" err="1"/>
            <a:t>GridSearchCV</a:t>
          </a:r>
          <a:r>
            <a:rPr lang="en-GB" sz="1600" dirty="0"/>
            <a:t>(estimator, </a:t>
          </a:r>
          <a:r>
            <a:rPr lang="en-GB" sz="1600" dirty="0" err="1"/>
            <a:t>param_grid</a:t>
          </a:r>
          <a:r>
            <a:rPr lang="en-GB" sz="1600" dirty="0"/>
            <a:t>, cv=10)</a:t>
          </a:r>
        </a:p>
      </dgm:t>
    </dgm:pt>
    <dgm:pt modelId="{0F4D0927-3E66-4CD6-9FED-CF94381E685E}" type="parTrans" cxnId="{DF39A3F2-DF5A-4F71-B15A-F5BA9F478243}">
      <dgm:prSet/>
      <dgm:spPr/>
      <dgm:t>
        <a:bodyPr/>
        <a:lstStyle/>
        <a:p>
          <a:endParaRPr lang="en-GB" sz="3200"/>
        </a:p>
      </dgm:t>
    </dgm:pt>
    <dgm:pt modelId="{358CA41B-0E7A-4364-8F0B-67EA1ED71520}" type="sibTrans" cxnId="{DF39A3F2-DF5A-4F71-B15A-F5BA9F478243}">
      <dgm:prSet custT="1"/>
      <dgm:spPr/>
      <dgm:t>
        <a:bodyPr/>
        <a:lstStyle/>
        <a:p>
          <a:endParaRPr lang="en-GB" sz="1200"/>
        </a:p>
      </dgm:t>
    </dgm:pt>
    <dgm:pt modelId="{596C4CEF-531F-4E9B-AD79-DB2624A1512F}">
      <dgm:prSet phldrT="[Text]" custT="1"/>
      <dgm:spPr/>
      <dgm:t>
        <a:bodyPr/>
        <a:lstStyle/>
        <a:p>
          <a:r>
            <a:rPr lang="en-GB" sz="1600" dirty="0" err="1"/>
            <a:t>Model.fit</a:t>
          </a:r>
          <a:r>
            <a:rPr lang="en-GB" sz="1600" dirty="0"/>
            <a:t>(</a:t>
          </a:r>
          <a:r>
            <a:rPr lang="en-GB" sz="1600" dirty="0" err="1"/>
            <a:t>X_train</a:t>
          </a:r>
          <a:r>
            <a:rPr lang="en-GB" sz="1600" dirty="0"/>
            <a:t>, </a:t>
          </a:r>
          <a:r>
            <a:rPr lang="en-GB" sz="1600" dirty="0" err="1"/>
            <a:t>Y_train</a:t>
          </a:r>
          <a:r>
            <a:rPr lang="en-GB" sz="1600" dirty="0"/>
            <a:t>)</a:t>
          </a:r>
        </a:p>
      </dgm:t>
    </dgm:pt>
    <dgm:pt modelId="{8975437D-4E89-4FA1-A052-931E967CCEBE}" type="parTrans" cxnId="{9DAF9D97-746B-4677-BC46-3632446DC050}">
      <dgm:prSet/>
      <dgm:spPr/>
      <dgm:t>
        <a:bodyPr/>
        <a:lstStyle/>
        <a:p>
          <a:endParaRPr lang="en-GB" sz="3200"/>
        </a:p>
      </dgm:t>
    </dgm:pt>
    <dgm:pt modelId="{7D651B01-9F3F-49F8-9630-A79DA6859241}" type="sibTrans" cxnId="{9DAF9D97-746B-4677-BC46-3632446DC050}">
      <dgm:prSet/>
      <dgm:spPr/>
      <dgm:t>
        <a:bodyPr/>
        <a:lstStyle/>
        <a:p>
          <a:endParaRPr lang="en-GB" sz="3200"/>
        </a:p>
      </dgm:t>
    </dgm:pt>
    <dgm:pt modelId="{2A3E2DE4-F3CB-4CFF-ABB9-0EF887AE7965}">
      <dgm:prSet phldrT="[Text]" custT="1"/>
      <dgm:spPr/>
      <dgm:t>
        <a:bodyPr/>
        <a:lstStyle/>
        <a:p>
          <a:r>
            <a:rPr lang="en-GB" sz="1600" dirty="0" err="1"/>
            <a:t>Model.best_score</a:t>
          </a:r>
          <a:r>
            <a:rPr lang="en-GB" sz="1600" dirty="0"/>
            <a:t>_</a:t>
          </a:r>
        </a:p>
      </dgm:t>
    </dgm:pt>
    <dgm:pt modelId="{F82E5085-0C12-43D4-9EE2-E47FBEA8CB27}" type="parTrans" cxnId="{F5026E25-D2E2-4674-AC6D-D62AF9E030D2}">
      <dgm:prSet/>
      <dgm:spPr/>
      <dgm:t>
        <a:bodyPr/>
        <a:lstStyle/>
        <a:p>
          <a:endParaRPr lang="en-GB"/>
        </a:p>
      </dgm:t>
    </dgm:pt>
    <dgm:pt modelId="{1351CB13-9224-498A-8626-6BF97EECEE16}" type="sibTrans" cxnId="{F5026E25-D2E2-4674-AC6D-D62AF9E030D2}">
      <dgm:prSet/>
      <dgm:spPr/>
      <dgm:t>
        <a:bodyPr/>
        <a:lstStyle/>
        <a:p>
          <a:endParaRPr lang="en-GB"/>
        </a:p>
      </dgm:t>
    </dgm:pt>
    <dgm:pt modelId="{E3978C3B-13FB-4986-8A6C-379968730226}" type="pres">
      <dgm:prSet presAssocID="{9B7F71DD-CEDF-473D-AC46-72F6570F96E5}" presName="diagram" presStyleCnt="0">
        <dgm:presLayoutVars>
          <dgm:dir/>
          <dgm:resizeHandles val="exact"/>
        </dgm:presLayoutVars>
      </dgm:prSet>
      <dgm:spPr/>
    </dgm:pt>
    <dgm:pt modelId="{A49400F6-7CF0-4E4A-A872-FBB102DC7B04}" type="pres">
      <dgm:prSet presAssocID="{E60F7093-8C49-4CEC-B68F-1B89A2557E11}" presName="node" presStyleLbl="node1" presStyleIdx="0" presStyleCnt="6" custScaleX="135192" custScaleY="42959" custLinFactX="-68665" custLinFactNeighborX="-100000" custLinFactNeighborY="-851">
        <dgm:presLayoutVars>
          <dgm:bulletEnabled val="1"/>
        </dgm:presLayoutVars>
      </dgm:prSet>
      <dgm:spPr/>
    </dgm:pt>
    <dgm:pt modelId="{3E918D94-CBA1-4AF9-BDC6-487D615CD78C}" type="pres">
      <dgm:prSet presAssocID="{0AA9DD82-AB8C-4B14-814D-041DC0F2837B}" presName="sibTrans" presStyleLbl="sibTrans2D1" presStyleIdx="0" presStyleCnt="5"/>
      <dgm:spPr/>
    </dgm:pt>
    <dgm:pt modelId="{8F85E8EF-A5A9-4BAB-93D5-DF68CDE17905}" type="pres">
      <dgm:prSet presAssocID="{0AA9DD82-AB8C-4B14-814D-041DC0F2837B}" presName="connectorText" presStyleLbl="sibTrans2D1" presStyleIdx="0" presStyleCnt="5"/>
      <dgm:spPr/>
    </dgm:pt>
    <dgm:pt modelId="{C6D43D14-FEF7-48A6-BADB-78FAF50FB79D}" type="pres">
      <dgm:prSet presAssocID="{1E4DC8ED-B804-43DB-92D8-E4C73A1E075B}" presName="node" presStyleLbl="node1" presStyleIdx="1" presStyleCnt="6" custScaleX="105158" custScaleY="86839">
        <dgm:presLayoutVars>
          <dgm:bulletEnabled val="1"/>
        </dgm:presLayoutVars>
      </dgm:prSet>
      <dgm:spPr/>
    </dgm:pt>
    <dgm:pt modelId="{8A2702B7-2D60-44F3-90CF-C8CE5C3FC8AF}" type="pres">
      <dgm:prSet presAssocID="{ABEFAF5F-1A1B-411B-B422-7112DF5E4A89}" presName="sibTrans" presStyleLbl="sibTrans2D1" presStyleIdx="1" presStyleCnt="5"/>
      <dgm:spPr/>
    </dgm:pt>
    <dgm:pt modelId="{FD9F7CF3-FEC7-4DFB-ADD6-DA190FF945A6}" type="pres">
      <dgm:prSet presAssocID="{ABEFAF5F-1A1B-411B-B422-7112DF5E4A89}" presName="connectorText" presStyleLbl="sibTrans2D1" presStyleIdx="1" presStyleCnt="5"/>
      <dgm:spPr/>
    </dgm:pt>
    <dgm:pt modelId="{ADC7E0D2-214C-4147-B51F-8589CFB9BFD3}" type="pres">
      <dgm:prSet presAssocID="{3C974FA5-7D96-44A7-95E0-FFD322B3B3AC}" presName="node" presStyleLbl="node1" presStyleIdx="2" presStyleCnt="6" custScaleX="105289" custLinFactNeighborX="1666" custLinFactNeighborY="-22896">
        <dgm:presLayoutVars>
          <dgm:bulletEnabled val="1"/>
        </dgm:presLayoutVars>
      </dgm:prSet>
      <dgm:spPr/>
    </dgm:pt>
    <dgm:pt modelId="{59E5C9DE-7D2A-4BB8-96A1-0A8546C32819}" type="pres">
      <dgm:prSet presAssocID="{C5E7F888-C5C8-47D6-8242-C7004D99038B}" presName="sibTrans" presStyleLbl="sibTrans2D1" presStyleIdx="2" presStyleCnt="5"/>
      <dgm:spPr/>
    </dgm:pt>
    <dgm:pt modelId="{7FFB98EE-DF83-4EA8-9313-FEB5BA2373D3}" type="pres">
      <dgm:prSet presAssocID="{C5E7F888-C5C8-47D6-8242-C7004D99038B}" presName="connectorText" presStyleLbl="sibTrans2D1" presStyleIdx="2" presStyleCnt="5"/>
      <dgm:spPr/>
    </dgm:pt>
    <dgm:pt modelId="{B2F30A77-A399-4EBA-92C7-5B48ADC5F2AB}" type="pres">
      <dgm:prSet presAssocID="{E9D8D02F-46DB-4FDE-8AA7-6A1A0AB63845}" presName="node" presStyleLbl="node1" presStyleIdx="3" presStyleCnt="6" custScaleX="137543" custScaleY="50476" custLinFactNeighborX="-7097" custLinFactNeighborY="-21541">
        <dgm:presLayoutVars>
          <dgm:bulletEnabled val="1"/>
        </dgm:presLayoutVars>
      </dgm:prSet>
      <dgm:spPr/>
    </dgm:pt>
    <dgm:pt modelId="{84296DFE-6985-4766-A0A6-2BC20AFA53D8}" type="pres">
      <dgm:prSet presAssocID="{358CA41B-0E7A-4364-8F0B-67EA1ED71520}" presName="sibTrans" presStyleLbl="sibTrans2D1" presStyleIdx="3" presStyleCnt="5"/>
      <dgm:spPr/>
    </dgm:pt>
    <dgm:pt modelId="{C8470FC4-B9FD-4545-95C5-7540498CE7B5}" type="pres">
      <dgm:prSet presAssocID="{358CA41B-0E7A-4364-8F0B-67EA1ED71520}" presName="connectorText" presStyleLbl="sibTrans2D1" presStyleIdx="3" presStyleCnt="5"/>
      <dgm:spPr/>
    </dgm:pt>
    <dgm:pt modelId="{8B8A7934-BE80-45E4-8614-D924B6FCFFC8}" type="pres">
      <dgm:prSet presAssocID="{596C4CEF-531F-4E9B-AD79-DB2624A1512F}" presName="node" presStyleLbl="node1" presStyleIdx="4" presStyleCnt="6" custScaleX="137753" custScaleY="48739" custLinFactNeighborX="-20" custLinFactNeighborY="-42972">
        <dgm:presLayoutVars>
          <dgm:bulletEnabled val="1"/>
        </dgm:presLayoutVars>
      </dgm:prSet>
      <dgm:spPr/>
    </dgm:pt>
    <dgm:pt modelId="{B3FD7D5D-1175-4429-B9E0-CADB5D323E50}" type="pres">
      <dgm:prSet presAssocID="{7D651B01-9F3F-49F8-9630-A79DA6859241}" presName="sibTrans" presStyleLbl="sibTrans2D1" presStyleIdx="4" presStyleCnt="5"/>
      <dgm:spPr/>
    </dgm:pt>
    <dgm:pt modelId="{434F1329-F2AE-472C-9AD0-529DD34BA816}" type="pres">
      <dgm:prSet presAssocID="{7D651B01-9F3F-49F8-9630-A79DA6859241}" presName="connectorText" presStyleLbl="sibTrans2D1" presStyleIdx="4" presStyleCnt="5"/>
      <dgm:spPr/>
    </dgm:pt>
    <dgm:pt modelId="{3F2095BA-E4C2-4A3F-A888-BAA65BA9764D}" type="pres">
      <dgm:prSet presAssocID="{2A3E2DE4-F3CB-4CFF-ABB9-0EF887AE7965}" presName="node" presStyleLbl="node1" presStyleIdx="5" presStyleCnt="6" custScaleX="114423" custScaleY="54440" custLinFactNeighborX="198" custLinFactNeighborY="-41273">
        <dgm:presLayoutVars>
          <dgm:bulletEnabled val="1"/>
        </dgm:presLayoutVars>
      </dgm:prSet>
      <dgm:spPr/>
    </dgm:pt>
  </dgm:ptLst>
  <dgm:cxnLst>
    <dgm:cxn modelId="{3AA2F004-70D2-4FFA-BD46-F27360BBFDC5}" type="presOf" srcId="{ABEFAF5F-1A1B-411B-B422-7112DF5E4A89}" destId="{FD9F7CF3-FEC7-4DFB-ADD6-DA190FF945A6}" srcOrd="1" destOrd="0" presId="urn:microsoft.com/office/officeart/2005/8/layout/process5"/>
    <dgm:cxn modelId="{B44DCA19-6AA1-4F6D-8023-384DDD2FD440}" type="presOf" srcId="{0AA9DD82-AB8C-4B14-814D-041DC0F2837B}" destId="{8F85E8EF-A5A9-4BAB-93D5-DF68CDE17905}" srcOrd="1" destOrd="0" presId="urn:microsoft.com/office/officeart/2005/8/layout/process5"/>
    <dgm:cxn modelId="{43FA7F1B-D3B8-45D2-AA81-3E920297C830}" type="presOf" srcId="{ABEFAF5F-1A1B-411B-B422-7112DF5E4A89}" destId="{8A2702B7-2D60-44F3-90CF-C8CE5C3FC8AF}" srcOrd="0" destOrd="0" presId="urn:microsoft.com/office/officeart/2005/8/layout/process5"/>
    <dgm:cxn modelId="{F5026E25-D2E2-4674-AC6D-D62AF9E030D2}" srcId="{9B7F71DD-CEDF-473D-AC46-72F6570F96E5}" destId="{2A3E2DE4-F3CB-4CFF-ABB9-0EF887AE7965}" srcOrd="5" destOrd="0" parTransId="{F82E5085-0C12-43D4-9EE2-E47FBEA8CB27}" sibTransId="{1351CB13-9224-498A-8626-6BF97EECEE16}"/>
    <dgm:cxn modelId="{35873734-39DD-4D87-8BCD-847CFF8C33C2}" type="presOf" srcId="{0AA9DD82-AB8C-4B14-814D-041DC0F2837B}" destId="{3E918D94-CBA1-4AF9-BDC6-487D615CD78C}" srcOrd="0" destOrd="0" presId="urn:microsoft.com/office/officeart/2005/8/layout/process5"/>
    <dgm:cxn modelId="{D492F339-C6FF-43B8-BDD2-D2F050BA1A3F}" type="presOf" srcId="{3C974FA5-7D96-44A7-95E0-FFD322B3B3AC}" destId="{ADC7E0D2-214C-4147-B51F-8589CFB9BFD3}" srcOrd="0" destOrd="0" presId="urn:microsoft.com/office/officeart/2005/8/layout/process5"/>
    <dgm:cxn modelId="{CC6C7F5B-A8ED-49EB-874F-8EB8C0BFF99D}" type="presOf" srcId="{1E4DC8ED-B804-43DB-92D8-E4C73A1E075B}" destId="{C6D43D14-FEF7-48A6-BADB-78FAF50FB79D}" srcOrd="0" destOrd="0" presId="urn:microsoft.com/office/officeart/2005/8/layout/process5"/>
    <dgm:cxn modelId="{1B137460-B2A1-4DC1-8FD2-3069FA314829}" type="presOf" srcId="{E60F7093-8C49-4CEC-B68F-1B89A2557E11}" destId="{A49400F6-7CF0-4E4A-A872-FBB102DC7B04}" srcOrd="0" destOrd="0" presId="urn:microsoft.com/office/officeart/2005/8/layout/process5"/>
    <dgm:cxn modelId="{92E21D68-CCA9-4ED4-86CD-E2C8D4CB8043}" type="presOf" srcId="{358CA41B-0E7A-4364-8F0B-67EA1ED71520}" destId="{C8470FC4-B9FD-4545-95C5-7540498CE7B5}" srcOrd="1" destOrd="0" presId="urn:microsoft.com/office/officeart/2005/8/layout/process5"/>
    <dgm:cxn modelId="{3300826A-9513-49F8-B24F-61EF0232D0B5}" srcId="{9B7F71DD-CEDF-473D-AC46-72F6570F96E5}" destId="{1E4DC8ED-B804-43DB-92D8-E4C73A1E075B}" srcOrd="1" destOrd="0" parTransId="{63802E5D-3F2D-4A98-81C5-65CEBCCB1ED3}" sibTransId="{ABEFAF5F-1A1B-411B-B422-7112DF5E4A89}"/>
    <dgm:cxn modelId="{6EF8B76E-C484-428F-B9C1-B96C1A9CCA50}" type="presOf" srcId="{2A3E2DE4-F3CB-4CFF-ABB9-0EF887AE7965}" destId="{3F2095BA-E4C2-4A3F-A888-BAA65BA9764D}" srcOrd="0" destOrd="0" presId="urn:microsoft.com/office/officeart/2005/8/layout/process5"/>
    <dgm:cxn modelId="{BDF62F80-EFD6-4FEB-80E2-257FBD1C4774}" srcId="{9B7F71DD-CEDF-473D-AC46-72F6570F96E5}" destId="{3C974FA5-7D96-44A7-95E0-FFD322B3B3AC}" srcOrd="2" destOrd="0" parTransId="{E2B4EE92-42DA-4612-9449-E821087C76A4}" sibTransId="{C5E7F888-C5C8-47D6-8242-C7004D99038B}"/>
    <dgm:cxn modelId="{083DEA96-52DA-4F75-974C-8E8FF9EFB838}" srcId="{9B7F71DD-CEDF-473D-AC46-72F6570F96E5}" destId="{E60F7093-8C49-4CEC-B68F-1B89A2557E11}" srcOrd="0" destOrd="0" parTransId="{92D3B4FD-ECB5-46F3-A846-575FF1208142}" sibTransId="{0AA9DD82-AB8C-4B14-814D-041DC0F2837B}"/>
    <dgm:cxn modelId="{9DAF9D97-746B-4677-BC46-3632446DC050}" srcId="{9B7F71DD-CEDF-473D-AC46-72F6570F96E5}" destId="{596C4CEF-531F-4E9B-AD79-DB2624A1512F}" srcOrd="4" destOrd="0" parTransId="{8975437D-4E89-4FA1-A052-931E967CCEBE}" sibTransId="{7D651B01-9F3F-49F8-9630-A79DA6859241}"/>
    <dgm:cxn modelId="{C67C5599-FB91-434C-A669-21E9531E769E}" type="presOf" srcId="{9B7F71DD-CEDF-473D-AC46-72F6570F96E5}" destId="{E3978C3B-13FB-4986-8A6C-379968730226}" srcOrd="0" destOrd="0" presId="urn:microsoft.com/office/officeart/2005/8/layout/process5"/>
    <dgm:cxn modelId="{8D6E9DA4-CAB9-4216-91F0-C839BF171E88}" type="presOf" srcId="{C5E7F888-C5C8-47D6-8242-C7004D99038B}" destId="{59E5C9DE-7D2A-4BB8-96A1-0A8546C32819}" srcOrd="0" destOrd="0" presId="urn:microsoft.com/office/officeart/2005/8/layout/process5"/>
    <dgm:cxn modelId="{245F3EB5-DAB1-4CD7-B382-EDF7C6B78889}" type="presOf" srcId="{358CA41B-0E7A-4364-8F0B-67EA1ED71520}" destId="{84296DFE-6985-4766-A0A6-2BC20AFA53D8}" srcOrd="0" destOrd="0" presId="urn:microsoft.com/office/officeart/2005/8/layout/process5"/>
    <dgm:cxn modelId="{198EBCC9-D999-4E39-B6A6-FA65FEDCFF2F}" type="presOf" srcId="{596C4CEF-531F-4E9B-AD79-DB2624A1512F}" destId="{8B8A7934-BE80-45E4-8614-D924B6FCFFC8}" srcOrd="0" destOrd="0" presId="urn:microsoft.com/office/officeart/2005/8/layout/process5"/>
    <dgm:cxn modelId="{114649D2-552D-4CF0-B47A-64124847C71D}" type="presOf" srcId="{C5E7F888-C5C8-47D6-8242-C7004D99038B}" destId="{7FFB98EE-DF83-4EA8-9313-FEB5BA2373D3}" srcOrd="1" destOrd="0" presId="urn:microsoft.com/office/officeart/2005/8/layout/process5"/>
    <dgm:cxn modelId="{3007CDD4-EB6D-4654-B0F4-949C5B60C911}" type="presOf" srcId="{7D651B01-9F3F-49F8-9630-A79DA6859241}" destId="{434F1329-F2AE-472C-9AD0-529DD34BA816}" srcOrd="1" destOrd="0" presId="urn:microsoft.com/office/officeart/2005/8/layout/process5"/>
    <dgm:cxn modelId="{AFEB66E7-12E2-47F7-ABD1-3705E8B45BD4}" type="presOf" srcId="{E9D8D02F-46DB-4FDE-8AA7-6A1A0AB63845}" destId="{B2F30A77-A399-4EBA-92C7-5B48ADC5F2AB}" srcOrd="0" destOrd="0" presId="urn:microsoft.com/office/officeart/2005/8/layout/process5"/>
    <dgm:cxn modelId="{DF39A3F2-DF5A-4F71-B15A-F5BA9F478243}" srcId="{9B7F71DD-CEDF-473D-AC46-72F6570F96E5}" destId="{E9D8D02F-46DB-4FDE-8AA7-6A1A0AB63845}" srcOrd="3" destOrd="0" parTransId="{0F4D0927-3E66-4CD6-9FED-CF94381E685E}" sibTransId="{358CA41B-0E7A-4364-8F0B-67EA1ED71520}"/>
    <dgm:cxn modelId="{87AFBDF2-36FF-4787-AE32-ED90600331B2}" type="presOf" srcId="{7D651B01-9F3F-49F8-9630-A79DA6859241}" destId="{B3FD7D5D-1175-4429-B9E0-CADB5D323E50}" srcOrd="0" destOrd="0" presId="urn:microsoft.com/office/officeart/2005/8/layout/process5"/>
    <dgm:cxn modelId="{E6990513-9330-4BA9-9BB0-BFE42FDC6DBB}" type="presParOf" srcId="{E3978C3B-13FB-4986-8A6C-379968730226}" destId="{A49400F6-7CF0-4E4A-A872-FBB102DC7B04}" srcOrd="0" destOrd="0" presId="urn:microsoft.com/office/officeart/2005/8/layout/process5"/>
    <dgm:cxn modelId="{CD849D50-2788-4E6A-8D06-F91D59B7C509}" type="presParOf" srcId="{E3978C3B-13FB-4986-8A6C-379968730226}" destId="{3E918D94-CBA1-4AF9-BDC6-487D615CD78C}" srcOrd="1" destOrd="0" presId="urn:microsoft.com/office/officeart/2005/8/layout/process5"/>
    <dgm:cxn modelId="{BC700912-BC57-410B-B8A1-6959666EF29C}" type="presParOf" srcId="{3E918D94-CBA1-4AF9-BDC6-487D615CD78C}" destId="{8F85E8EF-A5A9-4BAB-93D5-DF68CDE17905}" srcOrd="0" destOrd="0" presId="urn:microsoft.com/office/officeart/2005/8/layout/process5"/>
    <dgm:cxn modelId="{BF71476E-8397-4956-93F5-823FA2E4E4D0}" type="presParOf" srcId="{E3978C3B-13FB-4986-8A6C-379968730226}" destId="{C6D43D14-FEF7-48A6-BADB-78FAF50FB79D}" srcOrd="2" destOrd="0" presId="urn:microsoft.com/office/officeart/2005/8/layout/process5"/>
    <dgm:cxn modelId="{6FF30C45-EE78-48BF-824F-447D4296C787}" type="presParOf" srcId="{E3978C3B-13FB-4986-8A6C-379968730226}" destId="{8A2702B7-2D60-44F3-90CF-C8CE5C3FC8AF}" srcOrd="3" destOrd="0" presId="urn:microsoft.com/office/officeart/2005/8/layout/process5"/>
    <dgm:cxn modelId="{7C8A8A12-114F-40BE-B03E-208418D14C00}" type="presParOf" srcId="{8A2702B7-2D60-44F3-90CF-C8CE5C3FC8AF}" destId="{FD9F7CF3-FEC7-4DFB-ADD6-DA190FF945A6}" srcOrd="0" destOrd="0" presId="urn:microsoft.com/office/officeart/2005/8/layout/process5"/>
    <dgm:cxn modelId="{E64FAEE0-8E97-4730-8CFD-15BFD9DA08B1}" type="presParOf" srcId="{E3978C3B-13FB-4986-8A6C-379968730226}" destId="{ADC7E0D2-214C-4147-B51F-8589CFB9BFD3}" srcOrd="4" destOrd="0" presId="urn:microsoft.com/office/officeart/2005/8/layout/process5"/>
    <dgm:cxn modelId="{D6DE8C4A-EB2E-4F21-8911-44D56217D583}" type="presParOf" srcId="{E3978C3B-13FB-4986-8A6C-379968730226}" destId="{59E5C9DE-7D2A-4BB8-96A1-0A8546C32819}" srcOrd="5" destOrd="0" presId="urn:microsoft.com/office/officeart/2005/8/layout/process5"/>
    <dgm:cxn modelId="{652D749D-E1EA-4F1D-A25D-02F931E92EEC}" type="presParOf" srcId="{59E5C9DE-7D2A-4BB8-96A1-0A8546C32819}" destId="{7FFB98EE-DF83-4EA8-9313-FEB5BA2373D3}" srcOrd="0" destOrd="0" presId="urn:microsoft.com/office/officeart/2005/8/layout/process5"/>
    <dgm:cxn modelId="{0CC09FE0-D7D1-43E9-B1B6-DB24E4180B24}" type="presParOf" srcId="{E3978C3B-13FB-4986-8A6C-379968730226}" destId="{B2F30A77-A399-4EBA-92C7-5B48ADC5F2AB}" srcOrd="6" destOrd="0" presId="urn:microsoft.com/office/officeart/2005/8/layout/process5"/>
    <dgm:cxn modelId="{9297B02C-991B-4789-8040-6E34107EFE8A}" type="presParOf" srcId="{E3978C3B-13FB-4986-8A6C-379968730226}" destId="{84296DFE-6985-4766-A0A6-2BC20AFA53D8}" srcOrd="7" destOrd="0" presId="urn:microsoft.com/office/officeart/2005/8/layout/process5"/>
    <dgm:cxn modelId="{6655D92C-6663-442B-B366-131B9F32DBD6}" type="presParOf" srcId="{84296DFE-6985-4766-A0A6-2BC20AFA53D8}" destId="{C8470FC4-B9FD-4545-95C5-7540498CE7B5}" srcOrd="0" destOrd="0" presId="urn:microsoft.com/office/officeart/2005/8/layout/process5"/>
    <dgm:cxn modelId="{3A424862-3AE4-48D5-89FE-1C9C058BB578}" type="presParOf" srcId="{E3978C3B-13FB-4986-8A6C-379968730226}" destId="{8B8A7934-BE80-45E4-8614-D924B6FCFFC8}" srcOrd="8" destOrd="0" presId="urn:microsoft.com/office/officeart/2005/8/layout/process5"/>
    <dgm:cxn modelId="{B98353A6-636D-41E6-A902-57BFF5062451}" type="presParOf" srcId="{E3978C3B-13FB-4986-8A6C-379968730226}" destId="{B3FD7D5D-1175-4429-B9E0-CADB5D323E50}" srcOrd="9" destOrd="0" presId="urn:microsoft.com/office/officeart/2005/8/layout/process5"/>
    <dgm:cxn modelId="{7E55B52B-4407-4FAE-87AE-56BF1AA67239}" type="presParOf" srcId="{B3FD7D5D-1175-4429-B9E0-CADB5D323E50}" destId="{434F1329-F2AE-472C-9AD0-529DD34BA816}" srcOrd="0" destOrd="0" presId="urn:microsoft.com/office/officeart/2005/8/layout/process5"/>
    <dgm:cxn modelId="{0E2F428A-3E75-43F0-8B6C-30544E9E477C}" type="presParOf" srcId="{E3978C3B-13FB-4986-8A6C-379968730226}" destId="{3F2095BA-E4C2-4A3F-A888-BAA65BA9764D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9400F6-7CF0-4E4A-A872-FBB102DC7B04}">
      <dsp:nvSpPr>
        <dsp:cNvPr id="0" name=""/>
        <dsp:cNvSpPr/>
      </dsp:nvSpPr>
      <dsp:spPr>
        <a:xfrm>
          <a:off x="0" y="224318"/>
          <a:ext cx="2609947" cy="4976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 err="1"/>
            <a:t>requests.get</a:t>
          </a:r>
          <a:r>
            <a:rPr lang="en-GB" sz="1600" kern="1200" dirty="0"/>
            <a:t>(</a:t>
          </a:r>
          <a:r>
            <a:rPr lang="en-GB" sz="1600" kern="1200" dirty="0" err="1"/>
            <a:t>spacex_url</a:t>
          </a:r>
          <a:r>
            <a:rPr lang="en-GB" sz="1600" kern="1200" dirty="0"/>
            <a:t>) </a:t>
          </a:r>
        </a:p>
      </dsp:txBody>
      <dsp:txXfrm>
        <a:off x="14574" y="238892"/>
        <a:ext cx="2580799" cy="468458"/>
      </dsp:txXfrm>
    </dsp:sp>
    <dsp:sp modelId="{3E918D94-CBA1-4AF9-BDC6-487D615CD78C}">
      <dsp:nvSpPr>
        <dsp:cNvPr id="0" name=""/>
        <dsp:cNvSpPr/>
      </dsp:nvSpPr>
      <dsp:spPr>
        <a:xfrm rot="10790">
          <a:off x="2790462" y="239079"/>
          <a:ext cx="434883" cy="4787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2790462" y="334629"/>
        <a:ext cx="304418" cy="287266"/>
      </dsp:txXfrm>
    </dsp:sp>
    <dsp:sp modelId="{C6D43D14-FEF7-48A6-BADB-78FAF50FB79D}">
      <dsp:nvSpPr>
        <dsp:cNvPr id="0" name=""/>
        <dsp:cNvSpPr/>
      </dsp:nvSpPr>
      <dsp:spPr>
        <a:xfrm>
          <a:off x="3430477" y="231384"/>
          <a:ext cx="2030126" cy="5031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 err="1"/>
            <a:t>pd.json_normalize</a:t>
          </a:r>
          <a:r>
            <a:rPr lang="en-GB" sz="1600" kern="1200" dirty="0"/>
            <a:t>(response)</a:t>
          </a:r>
        </a:p>
      </dsp:txBody>
      <dsp:txXfrm>
        <a:off x="3445215" y="246122"/>
        <a:ext cx="2000650" cy="473713"/>
      </dsp:txXfrm>
    </dsp:sp>
    <dsp:sp modelId="{8A2702B7-2D60-44F3-90CF-C8CE5C3FC8AF}">
      <dsp:nvSpPr>
        <dsp:cNvPr id="0" name=""/>
        <dsp:cNvSpPr/>
      </dsp:nvSpPr>
      <dsp:spPr>
        <a:xfrm rot="5402234">
          <a:off x="4310860" y="741085"/>
          <a:ext cx="268714" cy="4787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4301610" y="846116"/>
        <a:ext cx="287266" cy="188100"/>
      </dsp:txXfrm>
    </dsp:sp>
    <dsp:sp modelId="{ADC7E0D2-214C-4147-B51F-8589CFB9BFD3}">
      <dsp:nvSpPr>
        <dsp:cNvPr id="0" name=""/>
        <dsp:cNvSpPr/>
      </dsp:nvSpPr>
      <dsp:spPr>
        <a:xfrm>
          <a:off x="3428343" y="1241582"/>
          <a:ext cx="2032655" cy="11583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 err="1"/>
            <a:t>getBoosterVersion</a:t>
          </a:r>
          <a:r>
            <a:rPr lang="en-GB" sz="1600" kern="1200" dirty="0"/>
            <a:t>(), </a:t>
          </a:r>
          <a:r>
            <a:rPr lang="en-GB" sz="1600" kern="1200" dirty="0" err="1"/>
            <a:t>getLaunchSite</a:t>
          </a:r>
          <a:r>
            <a:rPr lang="en-GB" sz="1600" kern="1200" dirty="0"/>
            <a:t>(), </a:t>
          </a:r>
          <a:r>
            <a:rPr lang="en-GB" sz="1600" kern="1200" dirty="0" err="1"/>
            <a:t>getPayloadData</a:t>
          </a:r>
          <a:r>
            <a:rPr lang="en-GB" sz="1600" kern="1200" dirty="0"/>
            <a:t>(), </a:t>
          </a:r>
          <a:r>
            <a:rPr lang="en-GB" sz="1600" kern="1200" dirty="0" err="1"/>
            <a:t>getCoreData</a:t>
          </a:r>
          <a:r>
            <a:rPr lang="en-GB" sz="1600" kern="1200" dirty="0"/>
            <a:t>()</a:t>
          </a:r>
        </a:p>
      </dsp:txBody>
      <dsp:txXfrm>
        <a:off x="3462269" y="1275508"/>
        <a:ext cx="1964803" cy="1090477"/>
      </dsp:txXfrm>
    </dsp:sp>
    <dsp:sp modelId="{59E5C9DE-7D2A-4BB8-96A1-0A8546C32819}">
      <dsp:nvSpPr>
        <dsp:cNvPr id="0" name=""/>
        <dsp:cNvSpPr/>
      </dsp:nvSpPr>
      <dsp:spPr>
        <a:xfrm rot="10782690">
          <a:off x="2848584" y="1588364"/>
          <a:ext cx="409700" cy="4787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10800000">
        <a:off x="2971493" y="1683810"/>
        <a:ext cx="286790" cy="287266"/>
      </dsp:txXfrm>
    </dsp:sp>
    <dsp:sp modelId="{B2F30A77-A399-4EBA-92C7-5B48ADC5F2AB}">
      <dsp:nvSpPr>
        <dsp:cNvPr id="0" name=""/>
        <dsp:cNvSpPr/>
      </dsp:nvSpPr>
      <dsp:spPr>
        <a:xfrm>
          <a:off x="0" y="1544103"/>
          <a:ext cx="2655334" cy="5846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 err="1"/>
            <a:t>Df</a:t>
          </a:r>
          <a:r>
            <a:rPr lang="en-GB" sz="1600" kern="1200" dirty="0"/>
            <a:t>[</a:t>
          </a:r>
          <a:r>
            <a:rPr lang="en-GB" sz="1600" kern="1200" dirty="0" err="1"/>
            <a:t>df</a:t>
          </a:r>
          <a:r>
            <a:rPr lang="en-GB" sz="1600" kern="1200" dirty="0"/>
            <a:t>[‘</a:t>
          </a:r>
          <a:r>
            <a:rPr lang="en-GB" sz="1600" kern="1200" dirty="0" err="1"/>
            <a:t>BoosterVersion</a:t>
          </a:r>
          <a:r>
            <a:rPr lang="en-GB" sz="1600" kern="1200" dirty="0"/>
            <a:t>’] == ‘Falcon 9’</a:t>
          </a:r>
        </a:p>
      </dsp:txBody>
      <dsp:txXfrm>
        <a:off x="17125" y="1561228"/>
        <a:ext cx="2621084" cy="550428"/>
      </dsp:txXfrm>
    </dsp:sp>
    <dsp:sp modelId="{84296DFE-6985-4766-A0A6-2BC20AFA53D8}">
      <dsp:nvSpPr>
        <dsp:cNvPr id="0" name=""/>
        <dsp:cNvSpPr/>
      </dsp:nvSpPr>
      <dsp:spPr>
        <a:xfrm rot="5394948">
          <a:off x="1113811" y="2282633"/>
          <a:ext cx="429726" cy="4787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1184946" y="2307158"/>
        <a:ext cx="287266" cy="300808"/>
      </dsp:txXfrm>
    </dsp:sp>
    <dsp:sp modelId="{8B8A7934-BE80-45E4-8614-D924B6FCFFC8}">
      <dsp:nvSpPr>
        <dsp:cNvPr id="0" name=""/>
        <dsp:cNvSpPr/>
      </dsp:nvSpPr>
      <dsp:spPr>
        <a:xfrm>
          <a:off x="8" y="2939585"/>
          <a:ext cx="2659388" cy="5645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 err="1"/>
            <a:t>df</a:t>
          </a:r>
          <a:r>
            <a:rPr lang="en-GB" sz="1600" kern="1200" dirty="0"/>
            <a:t>[‘</a:t>
          </a:r>
          <a:r>
            <a:rPr lang="en-GB" sz="1600" kern="1200" dirty="0" err="1"/>
            <a:t>PayloadMass</a:t>
          </a:r>
          <a:r>
            <a:rPr lang="en-GB" sz="1600" kern="1200" dirty="0"/>
            <a:t>’].mean()</a:t>
          </a:r>
        </a:p>
      </dsp:txBody>
      <dsp:txXfrm>
        <a:off x="16543" y="2956120"/>
        <a:ext cx="2626318" cy="5314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9400F6-7CF0-4E4A-A872-FBB102DC7B04}">
      <dsp:nvSpPr>
        <dsp:cNvPr id="0" name=""/>
        <dsp:cNvSpPr/>
      </dsp:nvSpPr>
      <dsp:spPr>
        <a:xfrm>
          <a:off x="1647915" y="710064"/>
          <a:ext cx="2330094" cy="5862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 err="1"/>
            <a:t>requests.get</a:t>
          </a:r>
          <a:r>
            <a:rPr lang="en-GB" sz="1600" kern="1200" dirty="0"/>
            <a:t>(</a:t>
          </a:r>
          <a:r>
            <a:rPr lang="en-GB" sz="1600" kern="1200" dirty="0" err="1"/>
            <a:t>wiki_url</a:t>
          </a:r>
          <a:r>
            <a:rPr lang="en-GB" sz="1600" kern="1200" dirty="0"/>
            <a:t>).text </a:t>
          </a:r>
        </a:p>
      </dsp:txBody>
      <dsp:txXfrm>
        <a:off x="1665086" y="727235"/>
        <a:ext cx="2295752" cy="551926"/>
      </dsp:txXfrm>
    </dsp:sp>
    <dsp:sp modelId="{FA758FB1-F921-499B-9240-20C0D8280FD0}">
      <dsp:nvSpPr>
        <dsp:cNvPr id="0" name=""/>
        <dsp:cNvSpPr/>
      </dsp:nvSpPr>
      <dsp:spPr>
        <a:xfrm rot="2673618">
          <a:off x="3211940" y="1442199"/>
          <a:ext cx="666435" cy="5640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3236265" y="1495646"/>
        <a:ext cx="497210" cy="338450"/>
      </dsp:txXfrm>
    </dsp:sp>
    <dsp:sp modelId="{90DDDD4A-B326-4AEA-AFF4-3D2C0712460D}">
      <dsp:nvSpPr>
        <dsp:cNvPr id="0" name=""/>
        <dsp:cNvSpPr/>
      </dsp:nvSpPr>
      <dsp:spPr>
        <a:xfrm>
          <a:off x="3185405" y="2178618"/>
          <a:ext cx="2274527" cy="6225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 err="1"/>
            <a:t>html_table.find_all</a:t>
          </a:r>
          <a:r>
            <a:rPr lang="en-GB" sz="1600" kern="1200" dirty="0"/>
            <a:t>(‘</a:t>
          </a:r>
          <a:r>
            <a:rPr lang="en-GB" sz="1600" kern="1200" dirty="0" err="1"/>
            <a:t>th</a:t>
          </a:r>
          <a:r>
            <a:rPr lang="en-GB" sz="1600" kern="1200" dirty="0"/>
            <a:t>’)</a:t>
          </a:r>
        </a:p>
      </dsp:txBody>
      <dsp:txXfrm>
        <a:off x="3203640" y="2196853"/>
        <a:ext cx="2238057" cy="586113"/>
      </dsp:txXfrm>
    </dsp:sp>
    <dsp:sp modelId="{71B52809-EF94-464D-ADEB-BBB15B9B872E}">
      <dsp:nvSpPr>
        <dsp:cNvPr id="0" name=""/>
        <dsp:cNvSpPr/>
      </dsp:nvSpPr>
      <dsp:spPr>
        <a:xfrm rot="10800000">
          <a:off x="2503047" y="2207868"/>
          <a:ext cx="482199" cy="5640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400" kern="1200"/>
        </a:p>
      </dsp:txBody>
      <dsp:txXfrm rot="10800000">
        <a:off x="2647707" y="2320684"/>
        <a:ext cx="337539" cy="338450"/>
      </dsp:txXfrm>
    </dsp:sp>
    <dsp:sp modelId="{D233226F-F0DD-4456-A78C-DF91DCFAD369}">
      <dsp:nvSpPr>
        <dsp:cNvPr id="0" name=""/>
        <dsp:cNvSpPr/>
      </dsp:nvSpPr>
      <dsp:spPr>
        <a:xfrm>
          <a:off x="1066" y="2178618"/>
          <a:ext cx="2274527" cy="6225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 err="1"/>
            <a:t>html_table.find_all</a:t>
          </a:r>
          <a:r>
            <a:rPr lang="en-GB" sz="1600" kern="1200" dirty="0"/>
            <a:t>(‘tr’)</a:t>
          </a:r>
        </a:p>
      </dsp:txBody>
      <dsp:txXfrm>
        <a:off x="19301" y="2196853"/>
        <a:ext cx="2238057" cy="5861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9400F6-7CF0-4E4A-A872-FBB102DC7B04}">
      <dsp:nvSpPr>
        <dsp:cNvPr id="0" name=""/>
        <dsp:cNvSpPr/>
      </dsp:nvSpPr>
      <dsp:spPr>
        <a:xfrm>
          <a:off x="0" y="587166"/>
          <a:ext cx="2330893" cy="6312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 err="1"/>
            <a:t>df</a:t>
          </a:r>
          <a:r>
            <a:rPr lang="en-GB" sz="1600" kern="1200" dirty="0"/>
            <a:t>['</a:t>
          </a:r>
          <a:r>
            <a:rPr lang="en-GB" sz="1600" kern="1200" dirty="0" err="1"/>
            <a:t>LaunchSite</a:t>
          </a:r>
          <a:r>
            <a:rPr lang="en-GB" sz="1600" kern="1200" dirty="0"/>
            <a:t>']</a:t>
          </a:r>
          <a:r>
            <a:rPr lang="en-GB" sz="1600" b="1" kern="1200" dirty="0"/>
            <a:t>.</a:t>
          </a:r>
          <a:r>
            <a:rPr lang="en-GB" sz="1600" kern="1200" dirty="0" err="1"/>
            <a:t>value_counts</a:t>
          </a:r>
          <a:r>
            <a:rPr lang="en-GB" sz="1600" kern="1200" dirty="0"/>
            <a:t>( )</a:t>
          </a:r>
        </a:p>
      </dsp:txBody>
      <dsp:txXfrm>
        <a:off x="18489" y="605655"/>
        <a:ext cx="2293915" cy="594299"/>
      </dsp:txXfrm>
    </dsp:sp>
    <dsp:sp modelId="{FA758FB1-F921-499B-9240-20C0D8280FD0}">
      <dsp:nvSpPr>
        <dsp:cNvPr id="0" name=""/>
        <dsp:cNvSpPr/>
      </dsp:nvSpPr>
      <dsp:spPr>
        <a:xfrm rot="60841">
          <a:off x="2452926" y="695751"/>
          <a:ext cx="294090" cy="4648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2452933" y="787948"/>
        <a:ext cx="205863" cy="278932"/>
      </dsp:txXfrm>
    </dsp:sp>
    <dsp:sp modelId="{90DDDD4A-B326-4AEA-AFF4-3D2C0712460D}">
      <dsp:nvSpPr>
        <dsp:cNvPr id="0" name=""/>
        <dsp:cNvSpPr/>
      </dsp:nvSpPr>
      <dsp:spPr>
        <a:xfrm>
          <a:off x="2885694" y="611393"/>
          <a:ext cx="2356087" cy="6854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 dirty="0" err="1"/>
            <a:t>df</a:t>
          </a:r>
          <a:r>
            <a:rPr lang="en-GB" sz="1600" b="0" i="0" kern="1200" dirty="0"/>
            <a:t>['Orbit']</a:t>
          </a:r>
          <a:r>
            <a:rPr lang="en-GB" sz="1600" b="1" i="0" kern="1200" dirty="0"/>
            <a:t>.</a:t>
          </a:r>
          <a:r>
            <a:rPr lang="en-GB" sz="1600" b="0" i="0" kern="1200" dirty="0" err="1"/>
            <a:t>value_counts</a:t>
          </a:r>
          <a:r>
            <a:rPr lang="en-GB" sz="1600" b="0" i="0" kern="1200" dirty="0"/>
            <a:t>( ) </a:t>
          </a:r>
        </a:p>
      </dsp:txBody>
      <dsp:txXfrm>
        <a:off x="2905769" y="631468"/>
        <a:ext cx="2315937" cy="645272"/>
      </dsp:txXfrm>
    </dsp:sp>
    <dsp:sp modelId="{71B52809-EF94-464D-ADEB-BBB15B9B872E}">
      <dsp:nvSpPr>
        <dsp:cNvPr id="0" name=""/>
        <dsp:cNvSpPr/>
      </dsp:nvSpPr>
      <dsp:spPr>
        <a:xfrm rot="5263554">
          <a:off x="3915874" y="1382788"/>
          <a:ext cx="348235" cy="4648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 rot="-5400000">
        <a:off x="3948453" y="1441155"/>
        <a:ext cx="278932" cy="243765"/>
      </dsp:txXfrm>
    </dsp:sp>
    <dsp:sp modelId="{D233226F-F0DD-4456-A78C-DF91DCFAD369}">
      <dsp:nvSpPr>
        <dsp:cNvPr id="0" name=""/>
        <dsp:cNvSpPr/>
      </dsp:nvSpPr>
      <dsp:spPr>
        <a:xfrm>
          <a:off x="2989769" y="1953345"/>
          <a:ext cx="2252012" cy="6223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 err="1"/>
            <a:t>df</a:t>
          </a:r>
          <a:r>
            <a:rPr lang="en-GB" sz="1600" kern="1200" dirty="0"/>
            <a:t>['Outcome']</a:t>
          </a:r>
          <a:r>
            <a:rPr lang="en-GB" sz="1600" b="1" kern="1200" dirty="0"/>
            <a:t>.</a:t>
          </a:r>
          <a:r>
            <a:rPr lang="en-GB" sz="1600" kern="1200" dirty="0" err="1"/>
            <a:t>value_counts</a:t>
          </a:r>
          <a:r>
            <a:rPr lang="en-GB" sz="1600" kern="1200" dirty="0"/>
            <a:t>( )</a:t>
          </a:r>
        </a:p>
      </dsp:txBody>
      <dsp:txXfrm>
        <a:off x="3007996" y="1971572"/>
        <a:ext cx="2215558" cy="585848"/>
      </dsp:txXfrm>
    </dsp:sp>
    <dsp:sp modelId="{351FC8AC-6889-43C8-86FA-4CAA1CE7F6E9}">
      <dsp:nvSpPr>
        <dsp:cNvPr id="0" name=""/>
        <dsp:cNvSpPr/>
      </dsp:nvSpPr>
      <dsp:spPr>
        <a:xfrm rot="10711326">
          <a:off x="2589542" y="2067780"/>
          <a:ext cx="282887" cy="4648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 rot="10800000">
        <a:off x="2674394" y="2159664"/>
        <a:ext cx="198021" cy="278932"/>
      </dsp:txXfrm>
    </dsp:sp>
    <dsp:sp modelId="{29AAD71D-D05A-4369-AD60-881E5C2E21D1}">
      <dsp:nvSpPr>
        <dsp:cNvPr id="0" name=""/>
        <dsp:cNvSpPr/>
      </dsp:nvSpPr>
      <dsp:spPr>
        <a:xfrm>
          <a:off x="8" y="1906528"/>
          <a:ext cx="2456188" cy="8649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np</a:t>
          </a:r>
          <a:r>
            <a:rPr lang="en-US" sz="1600" b="1" kern="1200" dirty="0" err="1"/>
            <a:t>.</a:t>
          </a:r>
          <a:r>
            <a:rPr lang="en-US" sz="1600" kern="1200" dirty="0" err="1"/>
            <a:t>where</a:t>
          </a:r>
          <a:r>
            <a:rPr lang="en-US" sz="1600" kern="1200" dirty="0"/>
            <a:t>(</a:t>
          </a:r>
          <a:r>
            <a:rPr lang="en-US" sz="1600" kern="1200" dirty="0" err="1"/>
            <a:t>df</a:t>
          </a:r>
          <a:r>
            <a:rPr lang="en-US" sz="1600" kern="1200" dirty="0"/>
            <a:t>['Outcome']</a:t>
          </a:r>
          <a:r>
            <a:rPr lang="en-US" sz="1600" b="1" kern="1200" dirty="0"/>
            <a:t>.</a:t>
          </a:r>
          <a:r>
            <a:rPr lang="en-US" sz="1600" kern="1200" dirty="0" err="1"/>
            <a:t>isin</a:t>
          </a:r>
          <a:r>
            <a:rPr lang="en-US" sz="1600" kern="1200" dirty="0"/>
            <a:t>(</a:t>
          </a:r>
          <a:r>
            <a:rPr lang="en-US" sz="1600" kern="1200" dirty="0" err="1"/>
            <a:t>bad_outcomes</a:t>
          </a:r>
          <a:r>
            <a:rPr lang="en-US" sz="1600" kern="1200" dirty="0"/>
            <a:t>),0,1)</a:t>
          </a:r>
          <a:endParaRPr lang="en-GB" sz="1600" kern="1200" dirty="0"/>
        </a:p>
      </dsp:txBody>
      <dsp:txXfrm>
        <a:off x="25341" y="1931861"/>
        <a:ext cx="2405522" cy="81427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9400F6-7CF0-4E4A-A872-FBB102DC7B04}">
      <dsp:nvSpPr>
        <dsp:cNvPr id="0" name=""/>
        <dsp:cNvSpPr/>
      </dsp:nvSpPr>
      <dsp:spPr>
        <a:xfrm>
          <a:off x="0" y="255124"/>
          <a:ext cx="2523429" cy="4811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Y = data[‘Class’].</a:t>
          </a:r>
          <a:r>
            <a:rPr lang="en-GB" sz="1600" kern="1200" dirty="0" err="1"/>
            <a:t>to_numpy</a:t>
          </a:r>
          <a:r>
            <a:rPr lang="en-GB" sz="1600" kern="1200" dirty="0"/>
            <a:t>( )</a:t>
          </a:r>
        </a:p>
      </dsp:txBody>
      <dsp:txXfrm>
        <a:off x="14091" y="269215"/>
        <a:ext cx="2495247" cy="452929"/>
      </dsp:txXfrm>
    </dsp:sp>
    <dsp:sp modelId="{3E918D94-CBA1-4AF9-BDC6-487D615CD78C}">
      <dsp:nvSpPr>
        <dsp:cNvPr id="0" name=""/>
        <dsp:cNvSpPr/>
      </dsp:nvSpPr>
      <dsp:spPr>
        <a:xfrm rot="10778">
          <a:off x="2698689" y="269394"/>
          <a:ext cx="422220" cy="462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2698689" y="361776"/>
        <a:ext cx="295554" cy="277742"/>
      </dsp:txXfrm>
    </dsp:sp>
    <dsp:sp modelId="{C6D43D14-FEF7-48A6-BADB-78FAF50FB79D}">
      <dsp:nvSpPr>
        <dsp:cNvPr id="0" name=""/>
        <dsp:cNvSpPr/>
      </dsp:nvSpPr>
      <dsp:spPr>
        <a:xfrm>
          <a:off x="3320068" y="18941"/>
          <a:ext cx="1962829" cy="9725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 err="1"/>
            <a:t>Preprocessing.StandardScaler.fit_transform</a:t>
          </a:r>
          <a:r>
            <a:rPr lang="en-GB" sz="1600" kern="1200" dirty="0"/>
            <a:t>(X)</a:t>
          </a:r>
        </a:p>
      </dsp:txBody>
      <dsp:txXfrm>
        <a:off x="3348553" y="47426"/>
        <a:ext cx="1905859" cy="915567"/>
      </dsp:txXfrm>
    </dsp:sp>
    <dsp:sp modelId="{8A2702B7-2D60-44F3-90CF-C8CE5C3FC8AF}">
      <dsp:nvSpPr>
        <dsp:cNvPr id="0" name=""/>
        <dsp:cNvSpPr/>
      </dsp:nvSpPr>
      <dsp:spPr>
        <a:xfrm rot="5333166">
          <a:off x="4185633" y="997774"/>
          <a:ext cx="259855" cy="462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4175932" y="1099305"/>
        <a:ext cx="277742" cy="181899"/>
      </dsp:txXfrm>
    </dsp:sp>
    <dsp:sp modelId="{ADC7E0D2-214C-4147-B51F-8589CFB9BFD3}">
      <dsp:nvSpPr>
        <dsp:cNvPr id="0" name=""/>
        <dsp:cNvSpPr/>
      </dsp:nvSpPr>
      <dsp:spPr>
        <a:xfrm>
          <a:off x="3348720" y="1481680"/>
          <a:ext cx="1965274" cy="11199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 err="1"/>
            <a:t>Train_test_split</a:t>
          </a:r>
          <a:r>
            <a:rPr lang="en-GB" sz="1600" kern="1200" dirty="0"/>
            <a:t>(X, Y, </a:t>
          </a:r>
          <a:r>
            <a:rPr lang="en-GB" sz="1600" kern="1200" dirty="0" err="1"/>
            <a:t>test_size</a:t>
          </a:r>
          <a:r>
            <a:rPr lang="en-GB" sz="1600" kern="1200" dirty="0"/>
            <a:t>=0.2)</a:t>
          </a:r>
        </a:p>
      </dsp:txBody>
      <dsp:txXfrm>
        <a:off x="3381522" y="1514482"/>
        <a:ext cx="1899670" cy="1054327"/>
      </dsp:txXfrm>
    </dsp:sp>
    <dsp:sp modelId="{59E5C9DE-7D2A-4BB8-96A1-0A8546C32819}">
      <dsp:nvSpPr>
        <dsp:cNvPr id="0" name=""/>
        <dsp:cNvSpPr/>
      </dsp:nvSpPr>
      <dsp:spPr>
        <a:xfrm rot="10782883">
          <a:off x="2762661" y="1816973"/>
          <a:ext cx="414151" cy="462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10800000">
        <a:off x="2886905" y="1909245"/>
        <a:ext cx="289906" cy="277742"/>
      </dsp:txXfrm>
    </dsp:sp>
    <dsp:sp modelId="{B2F30A77-A399-4EBA-92C7-5B48ADC5F2AB}">
      <dsp:nvSpPr>
        <dsp:cNvPr id="0" name=""/>
        <dsp:cNvSpPr/>
      </dsp:nvSpPr>
      <dsp:spPr>
        <a:xfrm>
          <a:off x="0" y="1774173"/>
          <a:ext cx="2567312" cy="5652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 err="1"/>
            <a:t>GridSearchCV</a:t>
          </a:r>
          <a:r>
            <a:rPr lang="en-GB" sz="1600" kern="1200" dirty="0"/>
            <a:t>(estimator, </a:t>
          </a:r>
          <a:r>
            <a:rPr lang="en-GB" sz="1600" kern="1200" dirty="0" err="1"/>
            <a:t>param_grid</a:t>
          </a:r>
          <a:r>
            <a:rPr lang="en-GB" sz="1600" kern="1200" dirty="0"/>
            <a:t>, cv=10)</a:t>
          </a:r>
        </a:p>
      </dsp:txBody>
      <dsp:txXfrm>
        <a:off x="16557" y="1790730"/>
        <a:ext cx="2534198" cy="532182"/>
      </dsp:txXfrm>
    </dsp:sp>
    <dsp:sp modelId="{84296DFE-6985-4766-A0A6-2BC20AFA53D8}">
      <dsp:nvSpPr>
        <dsp:cNvPr id="0" name=""/>
        <dsp:cNvSpPr/>
      </dsp:nvSpPr>
      <dsp:spPr>
        <a:xfrm rot="5386772">
          <a:off x="1070064" y="2503704"/>
          <a:ext cx="432403" cy="462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1147145" y="2518955"/>
        <a:ext cx="277742" cy="302682"/>
      </dsp:txXfrm>
    </dsp:sp>
    <dsp:sp modelId="{8B8A7934-BE80-45E4-8614-D924B6FCFFC8}">
      <dsp:nvSpPr>
        <dsp:cNvPr id="0" name=""/>
        <dsp:cNvSpPr/>
      </dsp:nvSpPr>
      <dsp:spPr>
        <a:xfrm>
          <a:off x="3317" y="3155319"/>
          <a:ext cx="2571231" cy="5458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 err="1"/>
            <a:t>Model.fit</a:t>
          </a:r>
          <a:r>
            <a:rPr lang="en-GB" sz="1600" kern="1200" dirty="0"/>
            <a:t>(</a:t>
          </a:r>
          <a:r>
            <a:rPr lang="en-GB" sz="1600" kern="1200" dirty="0" err="1"/>
            <a:t>X_train</a:t>
          </a:r>
          <a:r>
            <a:rPr lang="en-GB" sz="1600" kern="1200" dirty="0"/>
            <a:t>, </a:t>
          </a:r>
          <a:r>
            <a:rPr lang="en-GB" sz="1600" kern="1200" dirty="0" err="1"/>
            <a:t>Y_train</a:t>
          </a:r>
          <a:r>
            <a:rPr lang="en-GB" sz="1600" kern="1200" dirty="0"/>
            <a:t>)</a:t>
          </a:r>
        </a:p>
      </dsp:txBody>
      <dsp:txXfrm>
        <a:off x="19304" y="3171306"/>
        <a:ext cx="2539257" cy="513869"/>
      </dsp:txXfrm>
    </dsp:sp>
    <dsp:sp modelId="{B3FD7D5D-1175-4429-B9E0-CADB5D323E50}">
      <dsp:nvSpPr>
        <dsp:cNvPr id="0" name=""/>
        <dsp:cNvSpPr/>
      </dsp:nvSpPr>
      <dsp:spPr>
        <a:xfrm rot="21072">
          <a:off x="2739695" y="3206900"/>
          <a:ext cx="397870" cy="4629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2739696" y="3299115"/>
        <a:ext cx="278509" cy="277742"/>
      </dsp:txXfrm>
    </dsp:sp>
    <dsp:sp modelId="{3F2095BA-E4C2-4A3F-A888-BAA65BA9764D}">
      <dsp:nvSpPr>
        <dsp:cNvPr id="0" name=""/>
        <dsp:cNvSpPr/>
      </dsp:nvSpPr>
      <dsp:spPr>
        <a:xfrm>
          <a:off x="3325233" y="3142423"/>
          <a:ext cx="2135765" cy="6096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 err="1"/>
            <a:t>Model.best_score</a:t>
          </a:r>
          <a:r>
            <a:rPr lang="en-GB" sz="1600" kern="1200" dirty="0"/>
            <a:t>_</a:t>
          </a:r>
        </a:p>
      </dsp:txBody>
      <dsp:txXfrm>
        <a:off x="3343090" y="3160280"/>
        <a:ext cx="2100051" cy="5739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Lampros Velentzas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7-Mar-2025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E43CB1-547C-4291-A5F1-230A0175D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8D600A-214B-63FC-F65E-9BA45DC0E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41B217-47C0-C2BE-FBD4-3517F95D5C3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scatterplot of ‘Flight Number’ vs ‘Launch Site’ to identify whether there are patterns that affect the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scatterplot of ‘Payload’ vs ‘Launch Site’ to identify whether there are patterns that affect the outcome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barplot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of ‘Success Rate’ vs ‘Orbit Type’ to identify whether there are orbits with higher success rate than others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scatterplot of ‘Flight Number’ vs ‘Orbit Type’ to identify patterns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scatterplot of ‘Payload’ vs ‘Orbit Type to identify patterns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line plot of ‘Year’ vs ‘Success Rate’ to identify potential trend</a:t>
            </a:r>
          </a:p>
          <a:p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A81B898-B7A4-4E58-9AE7-C336B42235A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83796B-7BA8-6DDB-550A-23A4C27368BF}"/>
              </a:ext>
            </a:extLst>
          </p:cNvPr>
          <p:cNvSpPr txBox="1"/>
          <p:nvPr/>
        </p:nvSpPr>
        <p:spPr>
          <a:xfrm>
            <a:off x="770010" y="5656241"/>
            <a:ext cx="9573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948CB"/>
                </a:solidFill>
              </a:rPr>
              <a:t>https://github.com/Labrosvel/Data-Scientist-Capstone/blob/main/Lab2b-edadataviz.ipynb</a:t>
            </a:r>
          </a:p>
        </p:txBody>
      </p:sp>
    </p:spTree>
    <p:extLst>
      <p:ext uri="{BB962C8B-B14F-4D97-AF65-F5344CB8AC3E}">
        <p14:creationId xmlns:p14="http://schemas.microsoft.com/office/powerpoint/2010/main" val="555823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85028"/>
            <a:ext cx="1123776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Identified the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Displayed 5 records where launch sites begin with the string ‘CCA’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Identified the total payload mass carried by boosters launched by ‘NASA (CRS)’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Identified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Listed the date when the first successful landing outcome in ground pad was achieved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Listed the names of boosters which have successfully landed on drone ship and had payload mass greater than 4000 kg but less than 6000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Listed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Listed the names of the boosters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Listed the failed landing outcomes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Ranked the count of landing outcomes (such as Failure (drone ship) and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1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697508-B054-C03F-FE3E-9F2339917212}"/>
              </a:ext>
            </a:extLst>
          </p:cNvPr>
          <p:cNvSpPr txBox="1"/>
          <p:nvPr/>
        </p:nvSpPr>
        <p:spPr>
          <a:xfrm>
            <a:off x="770011" y="5886902"/>
            <a:ext cx="9838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948CB"/>
                </a:solidFill>
              </a:rPr>
              <a:t>https://github.com/Labrosvel/Data-Scientist-Capstone/blob/main/Lab2a-eda-sql-coursera_sqllite.ipynb</a:t>
            </a: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199" y="1406770"/>
            <a:ext cx="10225036" cy="4019340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4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a folium Map object, with initially centered location to be NASA Johnson Space Center at Houston, Texas.</a:t>
            </a:r>
            <a:endParaRPr lang="en-US" sz="4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4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a </a:t>
            </a:r>
            <a:r>
              <a:rPr lang="en-US" sz="4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folium.Circle</a:t>
            </a:r>
            <a:r>
              <a:rPr lang="en-US" sz="4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(adds small yellow circle) and </a:t>
            </a:r>
            <a:r>
              <a:rPr lang="en-US" sz="4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folium.Marker</a:t>
            </a:r>
            <a:r>
              <a:rPr lang="en-US" sz="4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(to display name of the site) for each launch site on the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4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Marker object to color green for successful and red for failed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4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</a:t>
            </a:r>
            <a:r>
              <a:rPr lang="en-US" sz="4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MarkerCluster</a:t>
            </a:r>
            <a:r>
              <a:rPr lang="en-US" sz="4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 ) to simplify the map which contains many markers with the same coordinates (for the same site)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4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Marker to apply color label and easily identify which launch sites have relatively high success rates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4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</a:t>
            </a:r>
            <a:r>
              <a:rPr lang="en-US" sz="4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MousePosition</a:t>
            </a:r>
            <a:r>
              <a:rPr lang="en-US" sz="4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on the map to get coordinate for mouse over a point on the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4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icon property </a:t>
            </a:r>
            <a:r>
              <a:rPr lang="en-US" sz="4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DivIcon</a:t>
            </a:r>
            <a:r>
              <a:rPr lang="en-US" sz="4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to display the distance between coastline point and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4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</a:t>
            </a:r>
            <a:r>
              <a:rPr lang="en-US" sz="4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folium.PolyLine</a:t>
            </a:r>
            <a:r>
              <a:rPr lang="en-US" sz="4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update the map with the distance line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99420F-B988-920C-4EC3-E665DF5836BB}"/>
              </a:ext>
            </a:extLst>
          </p:cNvPr>
          <p:cNvSpPr txBox="1"/>
          <p:nvPr/>
        </p:nvSpPr>
        <p:spPr>
          <a:xfrm>
            <a:off x="655655" y="5673019"/>
            <a:ext cx="10407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948CB"/>
                </a:solidFill>
              </a:rPr>
              <a:t>https://github.com/Labrosvel/Data-Scientist-Capstone/blob/main/Lab3a-launch_site_location_Folium.ipynb</a:t>
            </a: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Pie-charts to visualize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launches by site over total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vs Failure rate per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colored scatter-plot to identify success over payload mass and booster version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dropdown to add interactivity for both charts to select amongst Launch Sites or even all of them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slider to add interactivity for scatter plot to filter across different payload ranges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1C991D-8548-6745-03E3-1F1055AA866B}"/>
              </a:ext>
            </a:extLst>
          </p:cNvPr>
          <p:cNvSpPr txBox="1"/>
          <p:nvPr/>
        </p:nvSpPr>
        <p:spPr>
          <a:xfrm>
            <a:off x="595364" y="5715298"/>
            <a:ext cx="10826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948CB"/>
                </a:solidFill>
              </a:rPr>
              <a:t>https://github.com/Labrosvel/Data-Scientist-Capstone/blob/main/Lab3b-Interactive_Dashboard_Plotly_Dash.txt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FA81CB1-C795-8D76-81F4-408A425CC5AA}"/>
              </a:ext>
            </a:extLst>
          </p:cNvPr>
          <p:cNvSpPr txBox="1">
            <a:spLocks/>
          </p:cNvSpPr>
          <p:nvPr/>
        </p:nvSpPr>
        <p:spPr>
          <a:xfrm>
            <a:off x="922410" y="1792289"/>
            <a:ext cx="4785054" cy="437466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Created the ‘Class’ array using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to_numpy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() method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Standardised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the training data using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StandardScaler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() and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fit_transform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Split the data into train and test data using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train_test_split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the algorithms (logistic regression, SVM, decision tree, KNN) with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GridSearchCV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object, parameters dictionary and 10-fold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crossvalidation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Train the model with .fit() function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attribute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best_score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() to calculate the accuracy of the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Compared accuracies across models for the test set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77A9C57-80FD-9309-5427-DF22BF0479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4394868"/>
              </p:ext>
            </p:extLst>
          </p:nvPr>
        </p:nvGraphicFramePr>
        <p:xfrm>
          <a:off x="5824612" y="1792288"/>
          <a:ext cx="5460999" cy="4233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DD43BA9-758E-9B8D-414D-CCE0D4D69171}"/>
              </a:ext>
            </a:extLst>
          </p:cNvPr>
          <p:cNvSpPr txBox="1"/>
          <p:nvPr/>
        </p:nvSpPr>
        <p:spPr>
          <a:xfrm>
            <a:off x="836624" y="5789865"/>
            <a:ext cx="99759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948CB"/>
                </a:solidFill>
              </a:rPr>
              <a:t>https://github.com/Labrosvel/Data-Scientist-Capstone/blob/main/Lab4a-SpaceX_Machine%20Learning%20Prediction.ipynb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41160" y="4302475"/>
            <a:ext cx="11216812" cy="19876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identify from the plot the following patterns: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‘VAFB SLC 4E’ site hasn’t had any launches since around 65</a:t>
            </a:r>
            <a:r>
              <a:rPr lang="en-US" sz="1800" baseline="30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flight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‘CCAFS SLC 40’ site has more launches than the others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recent flights had successful landings, especially after the 80</a:t>
            </a:r>
            <a:r>
              <a:rPr lang="en-US" sz="1800" baseline="30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flight all landed successfully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84F2CD1-3B0C-9078-AFA9-90528AEC3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69520"/>
            <a:ext cx="12192000" cy="297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A660520-BBAE-4149-9BC3-0884329C7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0493"/>
            <a:ext cx="12192000" cy="238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CD10182-B241-5B64-34E1-FF3D3795F8A2}"/>
              </a:ext>
            </a:extLst>
          </p:cNvPr>
          <p:cNvSpPr txBox="1">
            <a:spLocks/>
          </p:cNvSpPr>
          <p:nvPr/>
        </p:nvSpPr>
        <p:spPr>
          <a:xfrm>
            <a:off x="241160" y="4302475"/>
            <a:ext cx="11216812" cy="19876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identify from the plot that: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dirty="0">
                <a:effectLst/>
                <a:latin typeface="system-ui"/>
              </a:rPr>
              <a:t>The VAFB-SLC launch site has no rockets launched for heavy payload mass (greater than 10000).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9DF405C9-70D9-829D-C5FA-26BB7D1F0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70661"/>
            <a:ext cx="5457825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D9C0A54-7BF6-E599-18C7-14B15687F679}"/>
              </a:ext>
            </a:extLst>
          </p:cNvPr>
          <p:cNvSpPr txBox="1">
            <a:spLocks/>
          </p:cNvSpPr>
          <p:nvPr/>
        </p:nvSpPr>
        <p:spPr>
          <a:xfrm>
            <a:off x="487594" y="1470661"/>
            <a:ext cx="5457825" cy="417194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identify from the plot that: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dirty="0">
                <a:effectLst/>
                <a:latin typeface="system-ui"/>
              </a:rPr>
              <a:t>Orbit types: ‘ES-L1’, ‘GEO’, ‘HEO’ and ‘SSO’ have 100% second stage recovery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system-ui"/>
              </a:rPr>
              <a:t>All other orbits have success rate higher than 50%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system-ui"/>
              </a:rPr>
              <a:t>‘GTO’ orbit has the lowest success 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system-ui"/>
              </a:rPr>
              <a:t>There is no data related to ‘SO’ orbit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99C7E27-CC6A-27D2-BA03-9B14BD34A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98905"/>
            <a:ext cx="12192000" cy="239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B72B147-86D6-1507-3555-0CF2E18E1297}"/>
              </a:ext>
            </a:extLst>
          </p:cNvPr>
          <p:cNvSpPr txBox="1">
            <a:spLocks/>
          </p:cNvSpPr>
          <p:nvPr/>
        </p:nvSpPr>
        <p:spPr>
          <a:xfrm>
            <a:off x="241160" y="4302475"/>
            <a:ext cx="11216812" cy="19876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identify from the plot that: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dirty="0">
                <a:effectLst/>
                <a:latin typeface="system-ui"/>
              </a:rPr>
              <a:t>In the</a:t>
            </a:r>
            <a:r>
              <a:rPr lang="en-US" sz="1800" dirty="0">
                <a:latin typeface="system-ui"/>
              </a:rPr>
              <a:t> </a:t>
            </a:r>
            <a:r>
              <a:rPr lang="en-US" sz="1800" b="0" i="0" dirty="0">
                <a:effectLst/>
                <a:latin typeface="system-ui"/>
              </a:rPr>
              <a:t>LEO orbit, success seems to be related to the number of flights.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dirty="0">
                <a:effectLst/>
                <a:latin typeface="system-ui"/>
              </a:rPr>
              <a:t>In the GTO orbit, there appears to be no relationship between flight number and success.</a:t>
            </a:r>
            <a:endParaRPr lang="en-US" sz="3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DDE0579-5026-6841-CB0F-E3594F11C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98905"/>
            <a:ext cx="12192000" cy="239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35157F5-F8B0-DBFE-E4D4-A9DA53411552}"/>
              </a:ext>
            </a:extLst>
          </p:cNvPr>
          <p:cNvSpPr txBox="1">
            <a:spLocks/>
          </p:cNvSpPr>
          <p:nvPr/>
        </p:nvSpPr>
        <p:spPr>
          <a:xfrm>
            <a:off x="241160" y="4302475"/>
            <a:ext cx="11216812" cy="19876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identify from the plot that: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dirty="0">
                <a:effectLst/>
                <a:latin typeface="system-ui"/>
              </a:rPr>
              <a:t>With heavy payloads the successful landing or positive landing rate are more for Polar, LEO and ISS.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dirty="0">
                <a:effectLst/>
                <a:latin typeface="system-ui"/>
              </a:rPr>
              <a:t>However, for GTO, it's difficult to distinguish between successful and unsuccessful landings as both outcomes are present.</a:t>
            </a:r>
            <a:endParaRPr lang="en-US" sz="1600" b="0" i="0" dirty="0">
              <a:effectLst/>
              <a:latin typeface="system-u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3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9373948-0C0F-1501-CA46-1D636AD88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255" y="1470660"/>
            <a:ext cx="5457825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135A0B6-3B89-6DE0-1463-9B93BDFF6C6B}"/>
              </a:ext>
            </a:extLst>
          </p:cNvPr>
          <p:cNvSpPr txBox="1">
            <a:spLocks/>
          </p:cNvSpPr>
          <p:nvPr/>
        </p:nvSpPr>
        <p:spPr>
          <a:xfrm>
            <a:off x="487594" y="1470661"/>
            <a:ext cx="5457825" cy="417194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identify from the plot that: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dirty="0">
                <a:effectLst/>
                <a:latin typeface="system-ui"/>
              </a:rPr>
              <a:t>The success rate since 2013 kept increasing till 2020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of the unique launch sites are: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SLC-4E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'CCA’ (sample)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F0C319-FEF4-1A21-7244-D7E148EA8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419" y="1832379"/>
            <a:ext cx="6830759" cy="31932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carried by boosters from ‘NASA (CRS)’ was: 45,596kg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booster version F9 v1.1 was: 2928.4kg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first successful landing outcome in ground pad was achieved on: 8</a:t>
            </a:r>
            <a:r>
              <a:rPr lang="en-US" sz="2000" baseline="30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-Apr-2016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boosters which have successfully landed on drone ship and had payload mass greater than 4000 but less than 6000 is: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F9 FT B1022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F9 FT B1026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F9 FT B1021.2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F9 FT B1031.2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number of successful and failure mission outcomes is presented in the following table: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526F93-8578-E995-D891-16054EF67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154" y="3034226"/>
            <a:ext cx="2781300" cy="14668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50BFF2-14AC-3A76-8DF3-0BC2F9CD4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F7D79-253C-F400-F1AD-0464D69428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collection: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Scraped SpaceX launch data from SpaceX API and Wikipedia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 &amp; Cleaning: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Processed missing values, engineered key features (launch site, payload mass, booster version etc.)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(EDA):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Visualized trends in launch success rates over time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Analyzed impact of launch site, payload mass and booster version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Built classification models (Logistic Regression, Decision Trees, SVM, KNN)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Selected best-performing model based on accuracy, precision, recall and F1-score</a:t>
            </a:r>
          </a:p>
          <a:p>
            <a:pPr marL="0" indent="0">
              <a:buNone/>
            </a:pPr>
            <a:endParaRPr lang="en-GB" sz="32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63D4CE-06FA-A776-475C-792DBA25264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Key </a:t>
            </a:r>
            <a:r>
              <a:rPr lang="en-US" sz="1800" b="1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findindings</a:t>
            </a:r>
            <a:r>
              <a:rPr lang="en-US" sz="1800" b="1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&amp;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 Success Rate: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Identified key factors influencing booster landings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 Model Performance: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achieved 88.93% accuracy in predicting successful landings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Key Predictors: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 has a non-linear impact on landing success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Certain launch sites have higher success rates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Newer booster versions show improved reliability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4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Business Impact:</a:t>
            </a:r>
            <a:r>
              <a:rPr lang="en-GB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Model can help SpaceX optimize launch decisions, reducing mission costs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b="1" u="sng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2622B-6E4C-32C8-0036-252E7CFD4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D8E284B-72DF-7932-FB49-35A73B392EE4}"/>
              </a:ext>
            </a:extLst>
          </p:cNvPr>
          <p:cNvSpPr txBox="1">
            <a:spLocks/>
          </p:cNvSpPr>
          <p:nvPr/>
        </p:nvSpPr>
        <p:spPr>
          <a:xfrm>
            <a:off x="838200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967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of the boosters which have carried the maximum payload mass are presented in the following table: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9ED45D-72FA-165C-C838-84BDF14C8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441" y="2598240"/>
            <a:ext cx="1228725" cy="37038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 are presented in the following table: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0FA677-8E95-94D8-6252-DD50DA9EA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348" y="3009900"/>
            <a:ext cx="4352925" cy="838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ranking of the count of landing outcomes (such as Failure (drone ship) or Success (ground pad)) between the date 2010-06-04 and 2017-03-20, in descending order are presented in the following table: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2F92D8-BC9F-242A-B2D1-FCD461630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111" y="3285392"/>
            <a:ext cx="2057400" cy="2819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 on a 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14C75F-F6DB-315F-B537-FD9E1FF8F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236" y="1382545"/>
            <a:ext cx="6721223" cy="3581341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DD7CE34-6813-A74E-C7F1-78AB4EE69682}"/>
              </a:ext>
            </a:extLst>
          </p:cNvPr>
          <p:cNvSpPr txBox="1">
            <a:spLocks/>
          </p:cNvSpPr>
          <p:nvPr/>
        </p:nvSpPr>
        <p:spPr>
          <a:xfrm>
            <a:off x="770010" y="5063409"/>
            <a:ext cx="10515600" cy="136380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Findings:</a:t>
            </a:r>
          </a:p>
          <a:p>
            <a:pPr lvl="1"/>
            <a:r>
              <a:rPr lang="en-US" sz="1600" dirty="0"/>
              <a:t>There are 4 launch sites.</a:t>
            </a:r>
          </a:p>
          <a:p>
            <a:pPr lvl="1"/>
            <a:r>
              <a:rPr lang="en-US" sz="1600" dirty="0"/>
              <a:t>All launch sites are close to the coast. One is close to west coast and the other three are close to the east coast and very close together</a:t>
            </a:r>
          </a:p>
          <a:p>
            <a:pPr lvl="1"/>
            <a:r>
              <a:rPr lang="en-US" sz="1600" dirty="0"/>
              <a:t>No particular proximity to the Equator line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455294"/>
            <a:ext cx="9745589" cy="971917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/>
          <a:p>
            <a:pPr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VAFB SLC-4E launch site has 10 launches with not good success rate</a:t>
            </a:r>
          </a:p>
          <a:p>
            <a:pPr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KSC LC-39A site has good success rate</a:t>
            </a:r>
          </a:p>
          <a:p>
            <a:pPr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CCAFS SLC-40 site has very low success rate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err="1">
                <a:solidFill>
                  <a:srgbClr val="0B49CB"/>
                </a:solidFill>
                <a:latin typeface="Abadi"/>
              </a:rPr>
              <a:t>Colour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labeled outcomes on a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2C9D38-741D-C22B-F106-507071234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09" y="1308536"/>
            <a:ext cx="6564005" cy="39259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0332B5-2C1E-06A1-912F-22E00B681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0920" y="1381453"/>
            <a:ext cx="2003176" cy="187969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0CC4A84-F804-3EA7-C708-1A8C9562D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3968" y="3477761"/>
            <a:ext cx="1822305" cy="233301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6DEA2D4-8071-4906-0516-C1B8C3CC65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0920" y="3477761"/>
            <a:ext cx="2003176" cy="23640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3DBAE68-236A-6A90-E55F-93107827BF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3097" y="1381453"/>
            <a:ext cx="2089194" cy="187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 between launch site and its proximities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EED021-C592-46CE-7CCB-5C2A46EC6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684" y="1390910"/>
            <a:ext cx="6617835" cy="3927380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682420-6A6F-1ED5-3F37-7223B562551D}"/>
              </a:ext>
            </a:extLst>
          </p:cNvPr>
          <p:cNvSpPr txBox="1">
            <a:spLocks/>
          </p:cNvSpPr>
          <p:nvPr/>
        </p:nvSpPr>
        <p:spPr>
          <a:xfrm>
            <a:off x="770010" y="5455294"/>
            <a:ext cx="9745589" cy="97191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CCAFS SLC-40 site distance from the coastline is approximately 0.90km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Successful Launches by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E1A2C0-E4D6-AA53-9798-89A32F13E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3750"/>
            <a:ext cx="12192000" cy="2704407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03DD54D-ADD5-53B0-261C-C0DB5C9C9251}"/>
              </a:ext>
            </a:extLst>
          </p:cNvPr>
          <p:cNvSpPr txBox="1">
            <a:spLocks/>
          </p:cNvSpPr>
          <p:nvPr/>
        </p:nvSpPr>
        <p:spPr>
          <a:xfrm>
            <a:off x="770010" y="4381508"/>
            <a:ext cx="10515600" cy="136380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Findings:</a:t>
            </a:r>
          </a:p>
          <a:p>
            <a:pPr lvl="1"/>
            <a:r>
              <a:rPr lang="en-US" sz="1600" dirty="0"/>
              <a:t>KSC LC-39A has the most successful launches, more than 40% of all</a:t>
            </a:r>
          </a:p>
          <a:p>
            <a:pPr lvl="1"/>
            <a:r>
              <a:rPr lang="en-US" sz="1600" dirty="0"/>
              <a:t>CCAFS SLC-40 has the least successful launches of all, around 12.5% of them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Highest Success Rate Launch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A8FC85-230A-4544-339F-980C9D312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0543"/>
            <a:ext cx="12192000" cy="3112851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91A8EE0-F79B-2E2B-E36D-62B13C946684}"/>
              </a:ext>
            </a:extLst>
          </p:cNvPr>
          <p:cNvSpPr txBox="1">
            <a:spLocks/>
          </p:cNvSpPr>
          <p:nvPr/>
        </p:nvSpPr>
        <p:spPr>
          <a:xfrm>
            <a:off x="838200" y="4862590"/>
            <a:ext cx="10515600" cy="136380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Findings:</a:t>
            </a:r>
          </a:p>
          <a:p>
            <a:pPr lvl="1"/>
            <a:r>
              <a:rPr lang="en-US" sz="1600" dirty="0"/>
              <a:t>KSC LC-39A has also the highest success rate with 76.9% of launches from this site recovering the booster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DCE754-8B23-54FD-1384-73C7C173B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DAEE4-D943-6F69-200B-7C6C0A7B6B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0" indent="0">
              <a:buNone/>
            </a:pPr>
            <a:r>
              <a:rPr lang="en-US" sz="1400" dirty="0"/>
              <a:t>SpaceX has revolutionized the aerospace industry by successfully launching and landing reusable rockets, significantly reducing space exploration costs. The </a:t>
            </a:r>
            <a:r>
              <a:rPr lang="en-US" sz="1400" b="1" dirty="0"/>
              <a:t>Falcon 9</a:t>
            </a:r>
            <a:r>
              <a:rPr lang="en-US" sz="1400" dirty="0"/>
              <a:t> first-stage booster landing is a key milestone in ensuring the reusability of rockets, making space missions more economical and sustainable. However, predicting the success of the booster landing remains a complex task, as many factors affect the outcome, such as </a:t>
            </a:r>
            <a:r>
              <a:rPr lang="en-US" sz="1400" b="1" dirty="0"/>
              <a:t>payload mass, booster version, weather conditions, and launch site</a:t>
            </a:r>
            <a:r>
              <a:rPr lang="en-US" sz="1400" dirty="0"/>
              <a:t>.</a:t>
            </a:r>
          </a:p>
          <a:p>
            <a:pPr marL="0" indent="0">
              <a:buNone/>
            </a:pPr>
            <a:r>
              <a:rPr lang="en-US" sz="1400" dirty="0"/>
              <a:t>As SpaceX aims to increase the frequency and reliability of their launches, a data-driven approach is crucial in predicting the success or failure of these landings. This project focuses on analyzing historical launch data to build a predictive model that can forecast the success of a Falcon 9 first-stage landing.</a:t>
            </a:r>
          </a:p>
          <a:p>
            <a:pPr marL="0" indent="0">
              <a:buNone/>
            </a:pPr>
            <a:endParaRPr lang="en-GB" sz="32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094C37-0FA6-8FFC-0151-74E4B0F30CB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 Statement &amp; Objectives</a:t>
            </a:r>
          </a:p>
          <a:p>
            <a:pPr marL="0" indent="0">
              <a:buNone/>
            </a:pPr>
            <a:r>
              <a:rPr lang="en-US" sz="1400" dirty="0"/>
              <a:t>The primary </a:t>
            </a:r>
            <a:r>
              <a:rPr lang="en-US" sz="1400" b="1" dirty="0"/>
              <a:t>problem</a:t>
            </a:r>
            <a:r>
              <a:rPr lang="en-US" sz="1400" dirty="0"/>
              <a:t> addressed in this project is to </a:t>
            </a:r>
            <a:r>
              <a:rPr lang="en-US" sz="1400" b="1" dirty="0"/>
              <a:t>predict whether the Falcon 9 first-stage booster will successfully land</a:t>
            </a:r>
            <a:r>
              <a:rPr lang="en-US" sz="1400" dirty="0"/>
              <a:t> after launch. Specifically, we aim to:</a:t>
            </a:r>
          </a:p>
          <a:p>
            <a:r>
              <a:rPr lang="en-US" sz="1400" b="1" dirty="0"/>
              <a:t>Identify key factors</a:t>
            </a:r>
            <a:r>
              <a:rPr lang="en-US" sz="1400" dirty="0"/>
              <a:t> that influence the likelihood of a successful booster landing.</a:t>
            </a:r>
          </a:p>
          <a:p>
            <a:r>
              <a:rPr lang="en-US" sz="1400" b="1" dirty="0"/>
              <a:t>Build a predictive model</a:t>
            </a:r>
            <a:r>
              <a:rPr lang="en-US" sz="1400" dirty="0"/>
              <a:t> that can accurately classify the success or failure of the landing, based on historical launch data.</a:t>
            </a:r>
          </a:p>
          <a:p>
            <a:r>
              <a:rPr lang="en-US" sz="1400" b="1" dirty="0"/>
              <a:t>Evaluate the performance</a:t>
            </a:r>
            <a:r>
              <a:rPr lang="en-US" sz="1400" dirty="0"/>
              <a:t> of several machine learning models to determine the best approach for prediction.</a:t>
            </a:r>
          </a:p>
          <a:p>
            <a:pPr marL="0" indent="0">
              <a:buNone/>
            </a:pPr>
            <a:r>
              <a:rPr lang="en-US" sz="1400" dirty="0"/>
              <a:t>By tackling these questions, the project aims to </a:t>
            </a:r>
            <a:r>
              <a:rPr lang="en-US" sz="1400" b="1" dirty="0"/>
              <a:t>inform future SpaceX missions</a:t>
            </a:r>
            <a:r>
              <a:rPr lang="en-US" sz="1400" dirty="0"/>
              <a:t> and improve decision-making regarding rocket reuse, ultimately contributing to </a:t>
            </a:r>
            <a:r>
              <a:rPr lang="en-US" sz="1400" b="1" dirty="0"/>
              <a:t>cost savings and efficiency</a:t>
            </a:r>
            <a:r>
              <a:rPr lang="en-US" sz="1400" dirty="0"/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b="1" u="sng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7A812-240F-8D73-7730-EC8421DC2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C2AC91D-E529-78FF-ABD0-59D12D3FCBD1}"/>
              </a:ext>
            </a:extLst>
          </p:cNvPr>
          <p:cNvSpPr txBox="1">
            <a:spLocks/>
          </p:cNvSpPr>
          <p:nvPr/>
        </p:nvSpPr>
        <p:spPr>
          <a:xfrm>
            <a:off x="838200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4155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Correlation between Payload (&gt;6000kg) and Success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3EBE0A-1656-2D82-4269-54626F49E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6678"/>
            <a:ext cx="12192000" cy="3584644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5435510-952A-1336-73EB-760B9429E98E}"/>
              </a:ext>
            </a:extLst>
          </p:cNvPr>
          <p:cNvSpPr txBox="1">
            <a:spLocks/>
          </p:cNvSpPr>
          <p:nvPr/>
        </p:nvSpPr>
        <p:spPr>
          <a:xfrm>
            <a:off x="838200" y="5343672"/>
            <a:ext cx="10515600" cy="136380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Findings:</a:t>
            </a:r>
          </a:p>
          <a:p>
            <a:pPr lvl="1"/>
            <a:r>
              <a:rPr lang="en-US" sz="1600" dirty="0"/>
              <a:t>Only FT and B4 boosters weigh 5000kg or more</a:t>
            </a:r>
          </a:p>
          <a:p>
            <a:pPr lvl="1"/>
            <a:r>
              <a:rPr lang="en-US" sz="1600" dirty="0"/>
              <a:t>FT boosters have higher success rate than B4 ones. B4s are rarely recovered (20%)</a:t>
            </a:r>
          </a:p>
          <a:p>
            <a:pPr lvl="1"/>
            <a:r>
              <a:rPr lang="en-US" sz="1600" dirty="0"/>
              <a:t>Only two boosters were above 7000kg, both were B4 and only one recovered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11107142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Accuracy results: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Logistic regression: 83.33%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SVM: 83.33%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 Tree: 88.89%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KNN: 83.33%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Champion model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tree: 88.89%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 (Decision Tree)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ABB78E-A7BA-176F-7DDC-129F3C197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541" y="1428880"/>
            <a:ext cx="4736917" cy="4000239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6083A3C-A428-BC0E-598C-A4869607E362}"/>
              </a:ext>
            </a:extLst>
          </p:cNvPr>
          <p:cNvSpPr txBox="1">
            <a:spLocks/>
          </p:cNvSpPr>
          <p:nvPr/>
        </p:nvSpPr>
        <p:spPr>
          <a:xfrm>
            <a:off x="838200" y="5537734"/>
            <a:ext cx="10515600" cy="9756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Findings:</a:t>
            </a:r>
          </a:p>
          <a:p>
            <a:pPr lvl="1"/>
            <a:r>
              <a:rPr lang="en-US" sz="1200" dirty="0"/>
              <a:t>Decision tree has TP rate of 100% identifying all successful landings</a:t>
            </a:r>
          </a:p>
          <a:p>
            <a:pPr lvl="1"/>
            <a:r>
              <a:rPr lang="en-US" sz="1200" dirty="0"/>
              <a:t>Decision tree identifies 4 out 6 failures. Decision Tree has better accuracy than the other algorithms that identify 3/6 failures.</a:t>
            </a:r>
          </a:p>
          <a:p>
            <a:pPr lvl="1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52019" y="1503265"/>
            <a:ext cx="10687961" cy="4351338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Key factors affecting landing success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Certain launch sites have significantly higher success rate (e.g. </a:t>
            </a:r>
            <a:r>
              <a:rPr lang="en-US" sz="1800" dirty="0"/>
              <a:t>KSC LC-39A)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versions play a crucial role – newer models tend to have higher landing success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 affects landing success, with heavier payloads reducing the probability of a successful landing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Model Performance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Amongst the tested models (logistic regression, decision trees, SVM, KNN), the best-performing model achieved 88.89% accuracy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Feature importance analysis showed that launch site, booster version, and payload mass were the most influential predictors.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Business Impact and Future Applications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predictive model provides insights that can help SpaceX optimize launch conditions and reduce mission costs by improving landing success rates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methodology can be extended to other aerospace companies looking to develop reusable rocket technology.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9"/>
            <a:ext cx="10104817" cy="4578832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Requests to the SpaceX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scraping Falcon 9 and Falcon Heavy Launches Records from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Using pandas performed standard data wrangling operations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31CE36-2891-FC11-2965-1E6F2EB34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5BF26-7899-A1D2-BFCC-B570B9184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1CC74-7741-BB6E-32FA-18682FFEC262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792289"/>
            <a:ext cx="4785054" cy="437466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Request the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json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payload via an API call from SpaceX 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Decode the response and turn it to a pandas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df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 helper functions to extract additional information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Filter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df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only include Falcon 9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 mean() to replace ‘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PayloadMass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’ nulls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33E9F60-0615-E8DC-DE99-4AE440FB51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7C67C75-B744-D63C-84D5-E78526D45B77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CC36974-88BD-C378-22A1-E60359FCEB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407019"/>
              </p:ext>
            </p:extLst>
          </p:nvPr>
        </p:nvGraphicFramePr>
        <p:xfrm>
          <a:off x="5824612" y="1792288"/>
          <a:ext cx="5460999" cy="4233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4D68612-6541-8078-4A42-B38290086A2A}"/>
              </a:ext>
            </a:extLst>
          </p:cNvPr>
          <p:cNvSpPr txBox="1"/>
          <p:nvPr/>
        </p:nvSpPr>
        <p:spPr>
          <a:xfrm>
            <a:off x="734027" y="5568104"/>
            <a:ext cx="10841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rgbClr val="0948CB"/>
                </a:solidFill>
                <a:latin typeface="Abadi" panose="020B0604020104020204" pitchFamily="34" charset="0"/>
              </a:rPr>
              <a:t>https://github.com/Labrosvel/Data-Scientist-Capstone/blob/main/Lab1a-spacex-data-collection-api.ipynb</a:t>
            </a:r>
          </a:p>
        </p:txBody>
      </p:sp>
    </p:spTree>
    <p:extLst>
      <p:ext uri="{BB962C8B-B14F-4D97-AF65-F5344CB8AC3E}">
        <p14:creationId xmlns:p14="http://schemas.microsoft.com/office/powerpoint/2010/main" val="872013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4886178" cy="423328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 an HTTP GET method to request the Falcon9 Launch HTML page, as an HTTP response.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BeatifulSoup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object from the HTML response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Extract all column/variable names from the HTML table header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df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by parsing the data from the table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</a:rPr>
              <a:t>Data Collection - Scraping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IBM Plex Mono SemiBold" panose="020B0709050203000203" pitchFamily="49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9502904-E292-4413-761E-EE48C677E1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5282476"/>
              </p:ext>
            </p:extLst>
          </p:nvPr>
        </p:nvGraphicFramePr>
        <p:xfrm>
          <a:off x="6180211" y="1890966"/>
          <a:ext cx="5461000" cy="3483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7D42DE5-13A8-4D90-A3FA-06E7F42F94E3}"/>
              </a:ext>
            </a:extLst>
          </p:cNvPr>
          <p:cNvSpPr txBox="1"/>
          <p:nvPr/>
        </p:nvSpPr>
        <p:spPr>
          <a:xfrm>
            <a:off x="770011" y="5280564"/>
            <a:ext cx="94089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rgbClr val="0948CB"/>
                </a:solidFill>
                <a:latin typeface="Abadi" panose="020B0604020104020204" pitchFamily="34" charset="0"/>
              </a:rPr>
              <a:t>https://github.com/Labrosvel/Data-Scientist-Capstone/blob/main/Lab1b-webscraping.ipynb</a:t>
            </a:r>
          </a:p>
        </p:txBody>
      </p:sp>
    </p:spTree>
    <p:extLst>
      <p:ext uri="{BB962C8B-B14F-4D97-AF65-F5344CB8AC3E}">
        <p14:creationId xmlns:p14="http://schemas.microsoft.com/office/powerpoint/2010/main" val="1375944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325989" cy="4351338"/>
          </a:xfrm>
          <a:prstGeom prst="rect">
            <a:avLst/>
          </a:prstGeom>
        </p:spPr>
        <p:txBody>
          <a:bodyPr/>
          <a:lstStyle/>
          <a:p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number of launches on each site</a:t>
            </a:r>
          </a:p>
          <a:p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number of occurrence of each orbit</a:t>
            </a:r>
          </a:p>
          <a:p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number and occurrence of mission outcome of the orbits</a:t>
            </a:r>
          </a:p>
          <a:p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landing outcome label from Outcome column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E066F96-E133-C2FB-D749-1853CDC25D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7597132"/>
              </p:ext>
            </p:extLst>
          </p:nvPr>
        </p:nvGraphicFramePr>
        <p:xfrm>
          <a:off x="6180211" y="1890966"/>
          <a:ext cx="5461000" cy="3483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861416A-C3FB-04CB-D59C-F66D3E813B6D}"/>
              </a:ext>
            </a:extLst>
          </p:cNvPr>
          <p:cNvSpPr txBox="1"/>
          <p:nvPr/>
        </p:nvSpPr>
        <p:spPr>
          <a:xfrm>
            <a:off x="770011" y="5158210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948CB"/>
                </a:solidFill>
              </a:rPr>
              <a:t>https://github.com/Labrosvel/Data-Scientist-Capstone/blob/main/Lab1c-spacex-Data%20wrangling.ipynb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813</TotalTime>
  <Words>2599</Words>
  <Application>Microsoft Office PowerPoint</Application>
  <PresentationFormat>Widescreen</PresentationFormat>
  <Paragraphs>292</Paragraphs>
  <Slides>46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Abadi</vt:lpstr>
      <vt:lpstr>Arial</vt:lpstr>
      <vt:lpstr>Calibri</vt:lpstr>
      <vt:lpstr>Courier New</vt:lpstr>
      <vt:lpstr>IBM Plex Mono SemiBold</vt:lpstr>
      <vt:lpstr>system-ui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Lampros Velentzas</cp:lastModifiedBy>
  <cp:revision>258</cp:revision>
  <dcterms:created xsi:type="dcterms:W3CDTF">2021-04-29T18:58:34Z</dcterms:created>
  <dcterms:modified xsi:type="dcterms:W3CDTF">2025-03-08T18:55:42Z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